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60" r:id="rId2"/>
  </p:sldMasterIdLst>
  <p:notesMasterIdLst>
    <p:notesMasterId r:id="rId39"/>
  </p:notesMasterIdLst>
  <p:sldIdLst>
    <p:sldId id="256" r:id="rId3"/>
    <p:sldId id="292" r:id="rId4"/>
    <p:sldId id="293" r:id="rId5"/>
    <p:sldId id="294" r:id="rId6"/>
    <p:sldId id="307" r:id="rId7"/>
    <p:sldId id="308" r:id="rId8"/>
    <p:sldId id="259" r:id="rId9"/>
    <p:sldId id="264" r:id="rId10"/>
    <p:sldId id="258" r:id="rId11"/>
    <p:sldId id="257" r:id="rId12"/>
    <p:sldId id="309" r:id="rId13"/>
    <p:sldId id="320" r:id="rId14"/>
    <p:sldId id="284" r:id="rId15"/>
    <p:sldId id="321" r:id="rId16"/>
    <p:sldId id="265" r:id="rId17"/>
    <p:sldId id="267" r:id="rId18"/>
    <p:sldId id="268" r:id="rId19"/>
    <p:sldId id="269" r:id="rId20"/>
    <p:sldId id="270" r:id="rId21"/>
    <p:sldId id="271" r:id="rId22"/>
    <p:sldId id="272" r:id="rId23"/>
    <p:sldId id="273" r:id="rId24"/>
    <p:sldId id="323" r:id="rId25"/>
    <p:sldId id="310" r:id="rId26"/>
    <p:sldId id="313" r:id="rId27"/>
    <p:sldId id="314" r:id="rId28"/>
    <p:sldId id="315" r:id="rId29"/>
    <p:sldId id="316" r:id="rId30"/>
    <p:sldId id="317" r:id="rId31"/>
    <p:sldId id="318" r:id="rId32"/>
    <p:sldId id="311" r:id="rId33"/>
    <p:sldId id="312" r:id="rId34"/>
    <p:sldId id="280" r:id="rId35"/>
    <p:sldId id="291" r:id="rId36"/>
    <p:sldId id="296" r:id="rId37"/>
    <p:sldId id="324" r:id="rId3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98298C-71B4-49E9-AE3B-C59B3EAD441A}">
          <p14:sldIdLst>
            <p14:sldId id="256"/>
            <p14:sldId id="292"/>
            <p14:sldId id="293"/>
            <p14:sldId id="294"/>
            <p14:sldId id="307"/>
            <p14:sldId id="308"/>
            <p14:sldId id="259"/>
            <p14:sldId id="264"/>
            <p14:sldId id="258"/>
            <p14:sldId id="257"/>
            <p14:sldId id="309"/>
            <p14:sldId id="320"/>
            <p14:sldId id="284"/>
            <p14:sldId id="321"/>
            <p14:sldId id="265"/>
            <p14:sldId id="267"/>
            <p14:sldId id="268"/>
            <p14:sldId id="269"/>
            <p14:sldId id="270"/>
            <p14:sldId id="271"/>
            <p14:sldId id="272"/>
            <p14:sldId id="273"/>
            <p14:sldId id="323"/>
            <p14:sldId id="310"/>
            <p14:sldId id="313"/>
            <p14:sldId id="314"/>
            <p14:sldId id="315"/>
            <p14:sldId id="316"/>
            <p14:sldId id="317"/>
            <p14:sldId id="318"/>
            <p14:sldId id="311"/>
            <p14:sldId id="312"/>
            <p14:sldId id="280"/>
            <p14:sldId id="291"/>
            <p14:sldId id="296"/>
            <p14:sldId id="32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72" autoAdjust="0"/>
    <p:restoredTop sz="78961" autoAdjust="0"/>
  </p:normalViewPr>
  <p:slideViewPr>
    <p:cSldViewPr snapToGrid="0">
      <p:cViewPr varScale="1">
        <p:scale>
          <a:sx n="49" d="100"/>
          <a:sy n="49" d="100"/>
        </p:scale>
        <p:origin x="1179" y="27"/>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7472"/>
          <c:y val="0.10521800000000001"/>
          <c:w val="0.64977600000000002"/>
          <c:h val="0.68250699999999997"/>
        </c:manualLayout>
      </c:layout>
      <c:lineChart>
        <c:grouping val="standard"/>
        <c:varyColors val="0"/>
        <c:ser>
          <c:idx val="0"/>
          <c:order val="0"/>
          <c:tx>
            <c:strRef>
              <c:f>Sheet1!$A$2</c:f>
              <c:strCache>
                <c:ptCount val="1"/>
                <c:pt idx="0">
                  <c:v>Fail Both</c:v>
                </c:pt>
              </c:strCache>
            </c:strRef>
          </c:tx>
          <c:spPr>
            <a:ln w="76200" cap="flat">
              <a:solidFill>
                <a:srgbClr val="51A8F9"/>
              </a:solidFill>
              <a:prstDash val="solid"/>
              <a:miter lim="400000"/>
            </a:ln>
            <a:effectLst/>
          </c:spPr>
          <c:marker>
            <c:symbol val="circle"/>
            <c:size val="8"/>
            <c:spPr>
              <a:solidFill>
                <a:srgbClr val="FFFFFF"/>
              </a:solidFill>
              <a:ln w="76200" cap="flat">
                <a:solidFill>
                  <a:srgbClr val="51A8F9"/>
                </a:solidFill>
                <a:prstDash val="solid"/>
                <a:miter lim="400000"/>
              </a:ln>
              <a:effectLst/>
            </c:spPr>
          </c:marker>
          <c:cat>
            <c:strRef>
              <c:f>Sheet1!$B$1:$G$1</c:f>
              <c:strCache>
                <c:ptCount val="6"/>
                <c:pt idx="0">
                  <c:v>14</c:v>
                </c:pt>
                <c:pt idx="1">
                  <c:v>15</c:v>
                </c:pt>
                <c:pt idx="2">
                  <c:v>16</c:v>
                </c:pt>
                <c:pt idx="3">
                  <c:v>17</c:v>
                </c:pt>
                <c:pt idx="4">
                  <c:v>18</c:v>
                </c:pt>
                <c:pt idx="5">
                  <c:v>None</c:v>
                </c:pt>
              </c:strCache>
            </c:strRef>
          </c:cat>
          <c:val>
            <c:numRef>
              <c:f>Sheet1!$B$2:$G$2</c:f>
              <c:numCache>
                <c:formatCode>General</c:formatCode>
                <c:ptCount val="6"/>
                <c:pt idx="0">
                  <c:v>0.22</c:v>
                </c:pt>
                <c:pt idx="1">
                  <c:v>0.2</c:v>
                </c:pt>
                <c:pt idx="2">
                  <c:v>0.17699999999999999</c:v>
                </c:pt>
                <c:pt idx="3">
                  <c:v>0.186</c:v>
                </c:pt>
                <c:pt idx="4">
                  <c:v>0.16600000000000001</c:v>
                </c:pt>
                <c:pt idx="5">
                  <c:v>0.20499999999999999</c:v>
                </c:pt>
              </c:numCache>
            </c:numRef>
          </c:val>
          <c:smooth val="0"/>
          <c:extLst>
            <c:ext xmlns:c16="http://schemas.microsoft.com/office/drawing/2014/chart" uri="{C3380CC4-5D6E-409C-BE32-E72D297353CC}">
              <c16:uniqueId val="{00000000-8EFD-40DE-B266-16E1FFDDEE3C}"/>
            </c:ext>
          </c:extLst>
        </c:ser>
        <c:ser>
          <c:idx val="1"/>
          <c:order val="1"/>
          <c:tx>
            <c:strRef>
              <c:f>Sheet1!$A$3</c:f>
              <c:strCache>
                <c:ptCount val="1"/>
                <c:pt idx="0">
                  <c:v>Fail LS</c:v>
                </c:pt>
              </c:strCache>
            </c:strRef>
          </c:tx>
          <c:spPr>
            <a:ln w="76200" cap="flat">
              <a:solidFill>
                <a:srgbClr val="70BF41"/>
              </a:solidFill>
              <a:prstDash val="solid"/>
              <a:miter lim="400000"/>
            </a:ln>
            <a:effectLst/>
          </c:spPr>
          <c:marker>
            <c:symbol val="circle"/>
            <c:size val="8"/>
            <c:spPr>
              <a:solidFill>
                <a:srgbClr val="FFFFFF"/>
              </a:solidFill>
              <a:ln w="76200" cap="flat">
                <a:solidFill>
                  <a:srgbClr val="70BF41"/>
                </a:solidFill>
                <a:prstDash val="solid"/>
                <a:miter lim="400000"/>
              </a:ln>
              <a:effectLst/>
            </c:spPr>
          </c:marker>
          <c:cat>
            <c:strRef>
              <c:f>Sheet1!$B$1:$G$1</c:f>
              <c:strCache>
                <c:ptCount val="6"/>
                <c:pt idx="0">
                  <c:v>14</c:v>
                </c:pt>
                <c:pt idx="1">
                  <c:v>15</c:v>
                </c:pt>
                <c:pt idx="2">
                  <c:v>16</c:v>
                </c:pt>
                <c:pt idx="3">
                  <c:v>17</c:v>
                </c:pt>
                <c:pt idx="4">
                  <c:v>18</c:v>
                </c:pt>
                <c:pt idx="5">
                  <c:v>None</c:v>
                </c:pt>
              </c:strCache>
            </c:strRef>
          </c:cat>
          <c:val>
            <c:numRef>
              <c:f>Sheet1!$B$3:$G$3</c:f>
              <c:numCache>
                <c:formatCode>General</c:formatCode>
                <c:ptCount val="6"/>
                <c:pt idx="0">
                  <c:v>0.74399999999999999</c:v>
                </c:pt>
                <c:pt idx="1">
                  <c:v>0.65</c:v>
                </c:pt>
                <c:pt idx="2">
                  <c:v>0.625</c:v>
                </c:pt>
                <c:pt idx="3">
                  <c:v>0.51200000000000001</c:v>
                </c:pt>
                <c:pt idx="4">
                  <c:v>0.67500000000000004</c:v>
                </c:pt>
                <c:pt idx="5">
                  <c:v>0.54800000000000004</c:v>
                </c:pt>
              </c:numCache>
            </c:numRef>
          </c:val>
          <c:smooth val="0"/>
          <c:extLst>
            <c:ext xmlns:c16="http://schemas.microsoft.com/office/drawing/2014/chart" uri="{C3380CC4-5D6E-409C-BE32-E72D297353CC}">
              <c16:uniqueId val="{00000001-8EFD-40DE-B266-16E1FFDDEE3C}"/>
            </c:ext>
          </c:extLst>
        </c:ser>
        <c:ser>
          <c:idx val="2"/>
          <c:order val="2"/>
          <c:tx>
            <c:strRef>
              <c:f>Sheet1!$A$4</c:f>
              <c:strCache>
                <c:ptCount val="1"/>
                <c:pt idx="0">
                  <c:v>Fail Credit </c:v>
                </c:pt>
              </c:strCache>
            </c:strRef>
          </c:tx>
          <c:spPr>
            <a:ln w="76200" cap="flat">
              <a:solidFill>
                <a:srgbClr val="FBE02C"/>
              </a:solidFill>
              <a:prstDash val="solid"/>
              <a:miter lim="400000"/>
            </a:ln>
            <a:effectLst/>
          </c:spPr>
          <c:marker>
            <c:symbol val="circle"/>
            <c:size val="8"/>
            <c:spPr>
              <a:solidFill>
                <a:srgbClr val="FFFFFF"/>
              </a:solidFill>
              <a:ln w="76200" cap="flat">
                <a:solidFill>
                  <a:srgbClr val="FBE02C"/>
                </a:solidFill>
                <a:prstDash val="solid"/>
                <a:miter lim="400000"/>
              </a:ln>
              <a:effectLst/>
            </c:spPr>
          </c:marker>
          <c:cat>
            <c:strRef>
              <c:f>Sheet1!$B$1:$G$1</c:f>
              <c:strCache>
                <c:ptCount val="6"/>
                <c:pt idx="0">
                  <c:v>14</c:v>
                </c:pt>
                <c:pt idx="1">
                  <c:v>15</c:v>
                </c:pt>
                <c:pt idx="2">
                  <c:v>16</c:v>
                </c:pt>
                <c:pt idx="3">
                  <c:v>17</c:v>
                </c:pt>
                <c:pt idx="4">
                  <c:v>18</c:v>
                </c:pt>
                <c:pt idx="5">
                  <c:v>None</c:v>
                </c:pt>
              </c:strCache>
            </c:strRef>
          </c:cat>
          <c:val>
            <c:numRef>
              <c:f>Sheet1!$B$4:$G$4</c:f>
              <c:numCache>
                <c:formatCode>General</c:formatCode>
                <c:ptCount val="6"/>
                <c:pt idx="0">
                  <c:v>0.55700000000000005</c:v>
                </c:pt>
                <c:pt idx="1">
                  <c:v>0.55100000000000005</c:v>
                </c:pt>
                <c:pt idx="2">
                  <c:v>0.51800000000000002</c:v>
                </c:pt>
                <c:pt idx="3">
                  <c:v>0.55100000000000005</c:v>
                </c:pt>
                <c:pt idx="4">
                  <c:v>0.504</c:v>
                </c:pt>
                <c:pt idx="5">
                  <c:v>0.53600000000000003</c:v>
                </c:pt>
              </c:numCache>
            </c:numRef>
          </c:val>
          <c:smooth val="0"/>
          <c:extLst>
            <c:ext xmlns:c16="http://schemas.microsoft.com/office/drawing/2014/chart" uri="{C3380CC4-5D6E-409C-BE32-E72D297353CC}">
              <c16:uniqueId val="{00000002-8EFD-40DE-B266-16E1FFDDEE3C}"/>
            </c:ext>
          </c:extLst>
        </c:ser>
        <c:ser>
          <c:idx val="3"/>
          <c:order val="3"/>
          <c:tx>
            <c:strRef>
              <c:f>Sheet1!$A$5</c:f>
              <c:strCache>
                <c:ptCount val="1"/>
                <c:pt idx="0">
                  <c:v>Pass Both</c:v>
                </c:pt>
              </c:strCache>
            </c:strRef>
          </c:tx>
          <c:spPr>
            <a:ln w="76200" cap="flat">
              <a:solidFill>
                <a:srgbClr val="EE941A"/>
              </a:solidFill>
              <a:prstDash val="solid"/>
              <a:miter lim="400000"/>
            </a:ln>
            <a:effectLst/>
          </c:spPr>
          <c:marker>
            <c:symbol val="circle"/>
            <c:size val="8"/>
            <c:spPr>
              <a:solidFill>
                <a:srgbClr val="FFFFFF"/>
              </a:solidFill>
              <a:ln w="76200" cap="flat">
                <a:solidFill>
                  <a:srgbClr val="EE941A"/>
                </a:solidFill>
                <a:prstDash val="solid"/>
                <a:miter lim="400000"/>
              </a:ln>
              <a:effectLst/>
            </c:spPr>
          </c:marker>
          <c:cat>
            <c:strRef>
              <c:f>Sheet1!$B$1:$G$1</c:f>
              <c:strCache>
                <c:ptCount val="6"/>
                <c:pt idx="0">
                  <c:v>14</c:v>
                </c:pt>
                <c:pt idx="1">
                  <c:v>15</c:v>
                </c:pt>
                <c:pt idx="2">
                  <c:v>16</c:v>
                </c:pt>
                <c:pt idx="3">
                  <c:v>17</c:v>
                </c:pt>
                <c:pt idx="4">
                  <c:v>18</c:v>
                </c:pt>
                <c:pt idx="5">
                  <c:v>None</c:v>
                </c:pt>
              </c:strCache>
            </c:strRef>
          </c:cat>
          <c:val>
            <c:numRef>
              <c:f>Sheet1!$B$5:$G$5</c:f>
              <c:numCache>
                <c:formatCode>General</c:formatCode>
                <c:ptCount val="6"/>
                <c:pt idx="0">
                  <c:v>0.85199999999999998</c:v>
                </c:pt>
                <c:pt idx="1">
                  <c:v>0.85299999999999998</c:v>
                </c:pt>
                <c:pt idx="2">
                  <c:v>0.85699999999999998</c:v>
                </c:pt>
                <c:pt idx="3">
                  <c:v>0.86899999999999999</c:v>
                </c:pt>
                <c:pt idx="4">
                  <c:v>0.873</c:v>
                </c:pt>
                <c:pt idx="5">
                  <c:v>0.84399999999999997</c:v>
                </c:pt>
              </c:numCache>
            </c:numRef>
          </c:val>
          <c:smooth val="0"/>
          <c:extLst>
            <c:ext xmlns:c16="http://schemas.microsoft.com/office/drawing/2014/chart" uri="{C3380CC4-5D6E-409C-BE32-E72D297353CC}">
              <c16:uniqueId val="{00000003-8EFD-40DE-B266-16E1FFDDEE3C}"/>
            </c:ext>
          </c:extLst>
        </c:ser>
        <c:dLbls>
          <c:showLegendKey val="0"/>
          <c:showVal val="0"/>
          <c:showCatName val="0"/>
          <c:showSerName val="0"/>
          <c:showPercent val="0"/>
          <c:showBubbleSize val="0"/>
        </c:dLbls>
        <c:marker val="1"/>
        <c:smooth val="0"/>
        <c:axId val="-2108753640"/>
        <c:axId val="-2108941496"/>
      </c:lineChart>
      <c:catAx>
        <c:axId val="-2108753640"/>
        <c:scaling>
          <c:orientation val="minMax"/>
        </c:scaling>
        <c:delete val="0"/>
        <c:axPos val="b"/>
        <c:title>
          <c:tx>
            <c:rich>
              <a:bodyPr rot="0"/>
              <a:lstStyle/>
              <a:p>
                <a:pPr>
                  <a:defRPr sz="1400" b="1" i="0" u="none" strike="noStrike">
                    <a:solidFill>
                      <a:srgbClr val="262F36"/>
                    </a:solidFill>
                    <a:latin typeface="Helvetica"/>
                  </a:defRPr>
                </a:pPr>
                <a:r>
                  <a:rPr lang="en-US" sz="1400" b="1" i="0" u="none" strike="noStrike" dirty="0">
                    <a:solidFill>
                      <a:srgbClr val="262F36"/>
                    </a:solidFill>
                    <a:latin typeface="Helvetica"/>
                  </a:rPr>
                  <a:t>ACT Math Score</a:t>
                </a:r>
              </a:p>
            </c:rich>
          </c:tx>
          <c:layout>
            <c:manualLayout>
              <c:xMode val="edge"/>
              <c:yMode val="edge"/>
              <c:x val="0.3750619857352"/>
              <c:y val="0.869479537654818"/>
            </c:manualLayout>
          </c:layout>
          <c:overlay val="1"/>
        </c:title>
        <c:numFmt formatCode="General" sourceLinked="0"/>
        <c:majorTickMark val="none"/>
        <c:minorTickMark val="none"/>
        <c:tickLblPos val="low"/>
        <c:spPr>
          <a:ln w="12700" cap="flat">
            <a:noFill/>
            <a:prstDash val="solid"/>
            <a:round/>
          </a:ln>
        </c:spPr>
        <c:txPr>
          <a:bodyPr rot="0"/>
          <a:lstStyle/>
          <a:p>
            <a:pPr>
              <a:defRPr sz="1600" b="0" i="0" u="none" strike="noStrike" baseline="0">
                <a:solidFill>
                  <a:schemeClr val="tx1">
                    <a:lumMod val="75000"/>
                  </a:schemeClr>
                </a:solidFill>
                <a:latin typeface="Helvetica Light"/>
              </a:defRPr>
            </a:pPr>
            <a:endParaRPr lang="en-US"/>
          </a:p>
        </c:txPr>
        <c:crossAx val="-2108941496"/>
        <c:crosses val="autoZero"/>
        <c:auto val="1"/>
        <c:lblAlgn val="ctr"/>
        <c:lblOffset val="100"/>
        <c:noMultiLvlLbl val="1"/>
      </c:catAx>
      <c:valAx>
        <c:axId val="-2108941496"/>
        <c:scaling>
          <c:orientation val="minMax"/>
        </c:scaling>
        <c:delete val="0"/>
        <c:axPos val="l"/>
        <c:majorGridlines>
          <c:spPr>
            <a:ln w="12700" cap="flat">
              <a:solidFill>
                <a:srgbClr val="929292"/>
              </a:solidFill>
              <a:custDash>
                <a:ds d="200000" sp="200000"/>
              </a:custDash>
              <a:miter lim="400000"/>
            </a:ln>
          </c:spPr>
        </c:majorGridlines>
        <c:numFmt formatCode="#,##0%" sourceLinked="0"/>
        <c:majorTickMark val="none"/>
        <c:minorTickMark val="none"/>
        <c:tickLblPos val="nextTo"/>
        <c:spPr>
          <a:ln w="12700" cap="flat">
            <a:noFill/>
            <a:prstDash val="solid"/>
            <a:round/>
          </a:ln>
        </c:spPr>
        <c:txPr>
          <a:bodyPr rot="0"/>
          <a:lstStyle/>
          <a:p>
            <a:pPr>
              <a:defRPr sz="1600" b="0" i="0" u="none" strike="noStrike" baseline="0">
                <a:solidFill>
                  <a:srgbClr val="262F36"/>
                </a:solidFill>
                <a:latin typeface="Helvetica Light"/>
              </a:defRPr>
            </a:pPr>
            <a:endParaRPr lang="en-US"/>
          </a:p>
        </c:txPr>
        <c:crossAx val="-2108753640"/>
        <c:crosses val="autoZero"/>
        <c:crossBetween val="midCat"/>
        <c:majorUnit val="0.1"/>
        <c:minorUnit val="0.05"/>
      </c:valAx>
      <c:spPr>
        <a:noFill/>
        <a:ln w="12700" cap="flat">
          <a:noFill/>
          <a:miter lim="400000"/>
        </a:ln>
        <a:effectLst/>
      </c:spPr>
    </c:plotArea>
    <c:legend>
      <c:legendPos val="b"/>
      <c:layout>
        <c:manualLayout>
          <c:xMode val="edge"/>
          <c:yMode val="edge"/>
          <c:x val="0"/>
          <c:y val="0.92857798031942795"/>
          <c:w val="1"/>
          <c:h val="7.1421999999999999E-2"/>
        </c:manualLayout>
      </c:layout>
      <c:overlay val="1"/>
      <c:spPr>
        <a:noFill/>
        <a:ln w="12700" cap="flat">
          <a:noFill/>
          <a:miter lim="400000"/>
        </a:ln>
        <a:effectLst/>
      </c:spPr>
      <c:txPr>
        <a:bodyPr rot="0"/>
        <a:lstStyle/>
        <a:p>
          <a:pPr>
            <a:defRPr sz="1600" b="0" i="0" u="none" strike="noStrike" baseline="0">
              <a:solidFill>
                <a:schemeClr val="tx1">
                  <a:lumMod val="75000"/>
                </a:schemeClr>
              </a:solidFill>
              <a:latin typeface="Helvetica Light"/>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1722FA2-A481-4527-B841-DDC30108734D}" type="datetimeFigureOut">
              <a:rPr lang="en-US" smtClean="0"/>
              <a:t>10/31/2019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FBBCD32-C81B-4F6B-B738-59E7764414F7}" type="slidenum">
              <a:rPr lang="en-US" smtClean="0"/>
              <a:t>‹#›</a:t>
            </a:fld>
            <a:endParaRPr lang="en-US"/>
          </a:p>
        </p:txBody>
      </p:sp>
    </p:spTree>
    <p:extLst>
      <p:ext uri="{BB962C8B-B14F-4D97-AF65-F5344CB8AC3E}">
        <p14:creationId xmlns:p14="http://schemas.microsoft.com/office/powerpoint/2010/main" val="33677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study by Calcagno showed that students who placed just below the cut-off score needed to enroll in college-level math actually had pass rates below those who placed slightly higher than the cut-off.  These students do not differ much in terms of ability based on their placement scores, so one would think the dev math course would improve (or at least not hurt) their chances of passing college level math.  Not so.  Notice the discontinuity in the graphic in the upper left corner. </a:t>
            </a:r>
          </a:p>
          <a:p>
            <a:endParaRPr lang="en-US" baseline="0" dirty="0"/>
          </a:p>
          <a:p>
            <a:r>
              <a:rPr lang="en-US" baseline="0" dirty="0"/>
              <a:t>However, placement into dev math increases fall-to-fall retention, but decreases transfer to 4 year schools.  Thoughts on this?  </a:t>
            </a:r>
          </a:p>
          <a:p>
            <a:endParaRPr lang="en-US" baseline="0" dirty="0"/>
          </a:p>
          <a:p>
            <a:r>
              <a:rPr lang="en-US" baseline="0" dirty="0"/>
              <a:t>Of course, total credits earned is higher at the cut-off, but college credits earned is not. </a:t>
            </a:r>
            <a:endParaRPr lang="en-US" dirty="0"/>
          </a:p>
        </p:txBody>
      </p:sp>
      <p:sp>
        <p:nvSpPr>
          <p:cNvPr id="4" name="Slide Number Placeholder 3"/>
          <p:cNvSpPr>
            <a:spLocks noGrp="1"/>
          </p:cNvSpPr>
          <p:nvPr>
            <p:ph type="sldNum" sz="quarter" idx="10"/>
          </p:nvPr>
        </p:nvSpPr>
        <p:spPr/>
        <p:txBody>
          <a:bodyPr/>
          <a:lstStyle/>
          <a:p>
            <a:fld id="{E1585078-8F7C-4720-80BB-187D2ACD55BA}" type="slidenum">
              <a:rPr lang="en-US" smtClean="0"/>
              <a:t>2</a:t>
            </a:fld>
            <a:endParaRPr lang="en-US"/>
          </a:p>
        </p:txBody>
      </p:sp>
    </p:spTree>
    <p:extLst>
      <p:ext uri="{BB962C8B-B14F-4D97-AF65-F5344CB8AC3E}">
        <p14:creationId xmlns:p14="http://schemas.microsoft.com/office/powerpoint/2010/main" val="1636779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4336c2f71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4336c2f716_0_20: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06" name="Google Shape;2106;g4336c2f716_0_20: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42832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g3a6229c551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5" name="Google Shape;2125;g3a6229c551_1_12: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lnSpc>
                <a:spcPct val="118750"/>
              </a:lnSpc>
              <a:spcBef>
                <a:spcPts val="0"/>
              </a:spcBef>
              <a:spcAft>
                <a:spcPts val="0"/>
              </a:spcAft>
              <a:buClr>
                <a:schemeClr val="dk1"/>
              </a:buClr>
              <a:buSzPts val="1100"/>
              <a:buFont typeface="Arial"/>
              <a:buNone/>
            </a:pPr>
            <a:r>
              <a:rPr lang="en-GB" sz="1600"/>
              <a:t>For those instructors that need to include content from Basic Math and Beginning Algebra</a:t>
            </a:r>
            <a:endParaRPr/>
          </a:p>
          <a:p>
            <a:pPr marL="0" lvl="0" indent="0" algn="l" rtl="0">
              <a:spcBef>
                <a:spcPts val="0"/>
              </a:spcBef>
              <a:spcAft>
                <a:spcPts val="0"/>
              </a:spcAft>
              <a:buNone/>
            </a:pPr>
            <a:endParaRPr/>
          </a:p>
          <a:p>
            <a:pPr marL="0" lvl="0" indent="0" algn="l" rtl="0">
              <a:spcBef>
                <a:spcPts val="0"/>
              </a:spcBef>
              <a:spcAft>
                <a:spcPts val="0"/>
              </a:spcAft>
              <a:buNone/>
            </a:pPr>
            <a:r>
              <a:rPr lang="en-GB"/>
              <a:t>Includes 10 section of Basic and beginning algebra content for students who would need more review.</a:t>
            </a:r>
            <a:endParaRPr/>
          </a:p>
        </p:txBody>
      </p:sp>
      <p:sp>
        <p:nvSpPr>
          <p:cNvPr id="2126" name="Google Shape;2126;g3a6229c551_1_12: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44556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2"/>
        <p:cNvGrpSpPr/>
        <p:nvPr/>
      </p:nvGrpSpPr>
      <p:grpSpPr>
        <a:xfrm>
          <a:off x="0" y="0"/>
          <a:ext cx="0" cy="0"/>
          <a:chOff x="0" y="0"/>
          <a:chExt cx="0" cy="0"/>
        </a:xfrm>
      </p:grpSpPr>
      <p:sp>
        <p:nvSpPr>
          <p:cNvPr id="2133" name="Google Shape;2133;g3ccd01de52_0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4" name="Google Shape;2134;g3ccd01de52_0_649: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course includes 24 section of review material from Intermediate Algebra. Before each chapter there is a Preparing for chapter which include 2 steps for students to complete, Step 1 Learn &amp; Quick Check- Step 2 homework.  Links to etext and videos covering the review material are included. </a:t>
            </a:r>
            <a:endParaRPr/>
          </a:p>
        </p:txBody>
      </p:sp>
      <p:sp>
        <p:nvSpPr>
          <p:cNvPr id="2135" name="Google Shape;2135;g3ccd01de52_0_649: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15189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0"/>
        <p:cNvGrpSpPr/>
        <p:nvPr/>
      </p:nvGrpSpPr>
      <p:grpSpPr>
        <a:xfrm>
          <a:off x="0" y="0"/>
          <a:ext cx="0" cy="0"/>
          <a:chOff x="0" y="0"/>
          <a:chExt cx="0" cy="0"/>
        </a:xfrm>
      </p:grpSpPr>
      <p:sp>
        <p:nvSpPr>
          <p:cNvPr id="2151" name="Google Shape;2151;g3ccd01de52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2" name="Google Shape;2152;g3ccd01de52_0_676: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In step 1, students will  work though the Lean and Quick Check material. Included in this instructional material are author videos, quick check questions, guided exercise and if students need to reference the content, links to the etext are included for quick reference. The authors believe in turning off the View an Example Learning Aid - since students can access the eText and Videos.  Once completed, students would complete the homework in step 2.  </a:t>
            </a:r>
            <a:endParaRPr/>
          </a:p>
          <a:p>
            <a:pPr marL="0" lvl="0" indent="0" algn="l" rtl="0">
              <a:spcBef>
                <a:spcPts val="0"/>
              </a:spcBef>
              <a:spcAft>
                <a:spcPts val="0"/>
              </a:spcAft>
              <a:buNone/>
            </a:pPr>
            <a:endParaRPr/>
          </a:p>
        </p:txBody>
      </p:sp>
      <p:sp>
        <p:nvSpPr>
          <p:cNvPr id="2153" name="Google Shape;2153;g3ccd01de52_0_676: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89464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1"/>
        <p:cNvGrpSpPr/>
        <p:nvPr/>
      </p:nvGrpSpPr>
      <p:grpSpPr>
        <a:xfrm>
          <a:off x="0" y="0"/>
          <a:ext cx="0" cy="0"/>
          <a:chOff x="0" y="0"/>
          <a:chExt cx="0" cy="0"/>
        </a:xfrm>
      </p:grpSpPr>
      <p:sp>
        <p:nvSpPr>
          <p:cNvPr id="2162" name="Google Shape;2162;g3ccd01de52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3" name="Google Shape;2163;g3ccd01de52_0_684: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4" name="Google Shape;2164;g3ccd01de52_0_684: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56293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1"/>
        <p:cNvGrpSpPr/>
        <p:nvPr/>
      </p:nvGrpSpPr>
      <p:grpSpPr>
        <a:xfrm>
          <a:off x="0" y="0"/>
          <a:ext cx="0" cy="0"/>
          <a:chOff x="0" y="0"/>
          <a:chExt cx="0" cy="0"/>
        </a:xfrm>
      </p:grpSpPr>
      <p:sp>
        <p:nvSpPr>
          <p:cNvPr id="2172" name="Google Shape;2172;g3ccd01de52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3" name="Google Shape;2173;g3ccd01de52_0_660: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Click image to play video!</a:t>
            </a:r>
            <a:endParaRPr/>
          </a:p>
        </p:txBody>
      </p:sp>
      <p:sp>
        <p:nvSpPr>
          <p:cNvPr id="2174" name="Google Shape;2174;g3ccd01de52_0_660: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46384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
        <p:cNvGrpSpPr/>
        <p:nvPr/>
      </p:nvGrpSpPr>
      <p:grpSpPr>
        <a:xfrm>
          <a:off x="0" y="0"/>
          <a:ext cx="0" cy="0"/>
          <a:chOff x="0" y="0"/>
          <a:chExt cx="0" cy="0"/>
        </a:xfrm>
      </p:grpSpPr>
      <p:sp>
        <p:nvSpPr>
          <p:cNvPr id="2182" name="Google Shape;2182;g3ccd01de52_0_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3ccd01de52_0_640: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Here are the video titles </a:t>
            </a:r>
            <a:endParaRPr/>
          </a:p>
        </p:txBody>
      </p:sp>
      <p:sp>
        <p:nvSpPr>
          <p:cNvPr id="2184" name="Google Shape;2184;g3ccd01de52_0_640: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93329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1"/>
        <p:cNvGrpSpPr/>
        <p:nvPr/>
      </p:nvGrpSpPr>
      <p:grpSpPr>
        <a:xfrm>
          <a:off x="0" y="0"/>
          <a:ext cx="0" cy="0"/>
          <a:chOff x="0" y="0"/>
          <a:chExt cx="0" cy="0"/>
        </a:xfrm>
      </p:grpSpPr>
      <p:sp>
        <p:nvSpPr>
          <p:cNvPr id="2192" name="Google Shape;2192;g3fb1c4b0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3" name="Google Shape;2193;g3fb1c4b011_0_0: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4" name="Google Shape;2194;g3fb1c4b011_0_0: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53545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IR64 (1.IR7)</a:t>
            </a:r>
          </a:p>
          <a:p>
            <a:r>
              <a:rPr lang="en-US" dirty="0"/>
              <a:t>1.IR8</a:t>
            </a:r>
          </a:p>
          <a:p>
            <a:r>
              <a:rPr lang="en-US" dirty="0"/>
              <a:t>2.IR2 (page IR81, #51 and #83)</a:t>
            </a:r>
          </a:p>
          <a:p>
            <a:r>
              <a:rPr lang="en-US" dirty="0"/>
              <a:t>2.IR3</a:t>
            </a:r>
          </a:p>
          <a:p>
            <a:r>
              <a:rPr lang="en-US" dirty="0"/>
              <a:t>3.IR5 (Objective 3)</a:t>
            </a:r>
          </a:p>
          <a:p>
            <a:endParaRPr lang="en-US" dirty="0"/>
          </a:p>
        </p:txBody>
      </p:sp>
      <p:sp>
        <p:nvSpPr>
          <p:cNvPr id="4" name="Slide Number Placeholder 3"/>
          <p:cNvSpPr>
            <a:spLocks noGrp="1"/>
          </p:cNvSpPr>
          <p:nvPr>
            <p:ph type="sldNum" sz="quarter" idx="5"/>
          </p:nvPr>
        </p:nvSpPr>
        <p:spPr/>
        <p:txBody>
          <a:bodyPr/>
          <a:lstStyle/>
          <a:p>
            <a:fld id="{1FBBCD32-C81B-4F6B-B738-59E7764414F7}" type="slidenum">
              <a:rPr lang="en-US" smtClean="0"/>
              <a:t>24</a:t>
            </a:fld>
            <a:endParaRPr lang="en-US"/>
          </a:p>
        </p:txBody>
      </p:sp>
    </p:spTree>
    <p:extLst>
      <p:ext uri="{BB962C8B-B14F-4D97-AF65-F5344CB8AC3E}">
        <p14:creationId xmlns:p14="http://schemas.microsoft.com/office/powerpoint/2010/main" val="404101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1FBBCD32-C81B-4F6B-B738-59E7764414F7}" type="slidenum">
              <a:rPr lang="en-US" smtClean="0"/>
              <a:t>33</a:t>
            </a:fld>
            <a:endParaRPr lang="en-US"/>
          </a:p>
        </p:txBody>
      </p:sp>
    </p:spTree>
    <p:extLst>
      <p:ext uri="{BB962C8B-B14F-4D97-AF65-F5344CB8AC3E}">
        <p14:creationId xmlns:p14="http://schemas.microsoft.com/office/powerpoint/2010/main" val="85784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students who place into a developmental math sequence, only 33% complete the sequence.</a:t>
            </a:r>
          </a:p>
          <a:p>
            <a:endParaRPr lang="en-US" dirty="0"/>
          </a:p>
          <a:p>
            <a:r>
              <a:rPr lang="en-US" dirty="0"/>
              <a:t>29% of all students exited the sequence after failing or withdrawing, 11% exited the sequence even though they did not fail or withdraw.  </a:t>
            </a:r>
          </a:p>
          <a:p>
            <a:endParaRPr lang="en-US" dirty="0"/>
          </a:p>
          <a:p>
            <a:r>
              <a:rPr lang="en-US" dirty="0"/>
              <a:t>Overall about 2 of every 3 students do not complete the sequence because they never enroll, don’t complete but never fail, or do not complete because fail/withdraw. </a:t>
            </a:r>
          </a:p>
          <a:p>
            <a:endParaRPr lang="en-US" dirty="0"/>
          </a:p>
          <a:p>
            <a:r>
              <a:rPr lang="en-US" dirty="0"/>
              <a:t>This is data from Achieving</a:t>
            </a:r>
            <a:r>
              <a:rPr lang="en-US" baseline="0" dirty="0"/>
              <a:t> the Dream colleges.  </a:t>
            </a:r>
          </a:p>
          <a:p>
            <a:endParaRPr lang="en-US" baseline="0" dirty="0"/>
          </a:p>
          <a:p>
            <a:r>
              <a:rPr lang="en-US" baseline="0" dirty="0"/>
              <a:t>From: Bailey at the Community College Research Center</a:t>
            </a:r>
          </a:p>
          <a:p>
            <a:endParaRPr lang="en-US" baseline="0" dirty="0"/>
          </a:p>
          <a:p>
            <a:pPr defTabSz="933237">
              <a:defRPr/>
            </a:pPr>
            <a:r>
              <a:rPr lang="en-US" dirty="0"/>
              <a:t>Bailey, T. (2010) Student Progression Through Developmental Sequences in Community Colleges </a:t>
            </a:r>
            <a:r>
              <a:rPr lang="en-US" i="1" dirty="0"/>
              <a:t>Community College Research Center</a:t>
            </a:r>
            <a:endParaRPr lang="en-US" dirty="0"/>
          </a:p>
          <a:p>
            <a:endParaRPr lang="en-US" baseline="0" dirty="0"/>
          </a:p>
        </p:txBody>
      </p:sp>
      <p:sp>
        <p:nvSpPr>
          <p:cNvPr id="4" name="Slide Number Placeholder 3"/>
          <p:cNvSpPr>
            <a:spLocks noGrp="1"/>
          </p:cNvSpPr>
          <p:nvPr>
            <p:ph type="sldNum" sz="quarter" idx="10"/>
          </p:nvPr>
        </p:nvSpPr>
        <p:spPr/>
        <p:txBody>
          <a:bodyPr/>
          <a:lstStyle/>
          <a:p>
            <a:fld id="{E1585078-8F7C-4720-80BB-187D2ACD55BA}" type="slidenum">
              <a:rPr lang="en-US" smtClean="0"/>
              <a:t>3</a:t>
            </a:fld>
            <a:endParaRPr lang="en-US"/>
          </a:p>
        </p:txBody>
      </p:sp>
    </p:spTree>
    <p:extLst>
      <p:ext uri="{BB962C8B-B14F-4D97-AF65-F5344CB8AC3E}">
        <p14:creationId xmlns:p14="http://schemas.microsoft.com/office/powerpoint/2010/main" val="1828472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 little closer at the successes and the failures.</a:t>
            </a:r>
          </a:p>
          <a:p>
            <a:r>
              <a:rPr lang="en-US" dirty="0"/>
              <a:t>Show</a:t>
            </a:r>
            <a:r>
              <a:rPr lang="en-US" baseline="0" dirty="0"/>
              <a:t> main slide.</a:t>
            </a:r>
          </a:p>
          <a:p>
            <a:pPr marL="174982" indent="-174982">
              <a:buFont typeface="Arial"/>
              <a:buChar char="•"/>
            </a:pPr>
            <a:r>
              <a:rPr lang="en-US" baseline="0" dirty="0"/>
              <a:t>Note that the orange line indicates students who passed both the college-level course and the co-requisite support course.</a:t>
            </a:r>
          </a:p>
          <a:p>
            <a:pPr marL="174982" indent="-174982">
              <a:buFont typeface="Arial"/>
              <a:buChar char="•"/>
            </a:pPr>
            <a:r>
              <a:rPr lang="en-US" baseline="0" dirty="0"/>
              <a:t>Indicate the vertical axis label on the left. Students who passed both courses passed an average of 85% of their attempted hours.</a:t>
            </a:r>
          </a:p>
          <a:p>
            <a:pPr marL="174982" indent="-174982">
              <a:buFont typeface="Arial"/>
              <a:buChar char="•"/>
            </a:pPr>
            <a:r>
              <a:rPr lang="en-US" baseline="0" dirty="0"/>
              <a:t>Note that this is steady across all ACT scores.</a:t>
            </a:r>
          </a:p>
          <a:p>
            <a:pPr marL="174982" indent="-174982">
              <a:buFont typeface="Arial"/>
              <a:buChar char="•"/>
            </a:pPr>
            <a:r>
              <a:rPr lang="en-US" baseline="0" dirty="0"/>
              <a:t>Note that the blue line indicates students who FAILED both the college-level course and the co-requisite support course.</a:t>
            </a:r>
          </a:p>
          <a:p>
            <a:pPr marL="174982" indent="-174982">
              <a:buFont typeface="Arial"/>
              <a:buChar char="•"/>
            </a:pPr>
            <a:r>
              <a:rPr lang="en-US" baseline="0" dirty="0"/>
              <a:t>Indicate the vertical axis label on the left. Students who FAILED both courses passed an average of only about 20% of their attempted hours.</a:t>
            </a:r>
          </a:p>
          <a:p>
            <a:pPr marL="174982" indent="-174982" defTabSz="466618">
              <a:buFont typeface="Arial"/>
              <a:buChar char="•"/>
              <a:defRPr/>
            </a:pPr>
            <a:r>
              <a:rPr lang="en-US" baseline="0" dirty="0"/>
              <a:t>Note that this is steady across all ACT scores.</a:t>
            </a:r>
          </a:p>
          <a:p>
            <a:endParaRPr lang="en-US" baseline="0" dirty="0"/>
          </a:p>
          <a:p>
            <a:pPr marL="174982" indent="-174982">
              <a:buFont typeface="Arial"/>
              <a:buChar char="•"/>
            </a:pPr>
            <a:r>
              <a:rPr lang="en-US" baseline="0" dirty="0"/>
              <a:t>How many students are represented by each line?</a:t>
            </a:r>
          </a:p>
          <a:p>
            <a:pPr marL="641600" lvl="1" indent="-174982">
              <a:buFont typeface="Arial"/>
              <a:buChar char="•"/>
            </a:pPr>
            <a:r>
              <a:rPr lang="en-US" baseline="0" dirty="0"/>
              <a:t>52% of all co-requisite students passed both courses.</a:t>
            </a:r>
          </a:p>
          <a:p>
            <a:pPr marL="641600" lvl="1" indent="-174982">
              <a:buFont typeface="Arial"/>
              <a:buChar char="•"/>
            </a:pPr>
            <a:r>
              <a:rPr lang="en-US" baseline="0" dirty="0"/>
              <a:t>3% of students passed only the credit course (which combines to make the 55% total on the previous slide)</a:t>
            </a:r>
          </a:p>
          <a:p>
            <a:pPr marL="641600" lvl="1" indent="-174982">
              <a:buFont typeface="Arial"/>
              <a:buChar char="•"/>
            </a:pPr>
            <a:r>
              <a:rPr lang="en-US" baseline="0" dirty="0"/>
              <a:t>36% of all students failed both courses (and failed almost all of their courses).</a:t>
            </a:r>
          </a:p>
          <a:p>
            <a:pPr marL="641600" lvl="1" indent="-174982">
              <a:buFont typeface="Arial"/>
              <a:buChar char="•"/>
            </a:pPr>
            <a:r>
              <a:rPr lang="en-US" baseline="0" dirty="0"/>
              <a:t>There’s something more going on here that needs to be addressed separately – how to support students with multiple issues.</a:t>
            </a:r>
          </a:p>
          <a:p>
            <a:pPr marL="641600" lvl="1" indent="-174982">
              <a:buFont typeface="Arial"/>
              <a:buChar char="•"/>
            </a:pPr>
            <a:endParaRPr lang="en-US" baseline="0" dirty="0"/>
          </a:p>
          <a:p>
            <a:r>
              <a:rPr lang="en-US" baseline="0" dirty="0"/>
              <a:t>(FYI to facilitator – 3 percent passed college-level but failed the support course. 9% passed the support course but failed college-level.)</a:t>
            </a:r>
          </a:p>
          <a:p>
            <a:endParaRPr lang="en-US" baseline="0" dirty="0"/>
          </a:p>
          <a:p>
            <a:pPr defTabSz="466618">
              <a:defRPr/>
            </a:pPr>
            <a:r>
              <a:rPr lang="en-US" baseline="0" dirty="0"/>
              <a:t>This is cc data but the percentages are similar for the university students. </a:t>
            </a:r>
            <a:r>
              <a:rPr lang="en-US" b="1" baseline="0" dirty="0"/>
              <a:t>Bottom Line: </a:t>
            </a:r>
            <a:r>
              <a:rPr lang="en-US" dirty="0"/>
              <a:t>Students who fail the college-level course and the support course tend to fail almost all of their courses – </a:t>
            </a:r>
            <a:r>
              <a:rPr lang="en-US" i="1" dirty="0"/>
              <a:t>regardless of ACT score.  </a:t>
            </a:r>
            <a:r>
              <a:rPr lang="en-US" dirty="0"/>
              <a:t>This suggests the students are not “College Ready” as opposed to “Academically Ready” </a:t>
            </a:r>
            <a:endParaRPr lang="en-US" i="1" dirty="0"/>
          </a:p>
          <a:p>
            <a:pPr defTabSz="466618">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68081F5-BCAE-E14F-ADC9-39C1CECF30E6}" type="slidenum">
              <a:rPr lang="en-US" smtClean="0"/>
              <a:t>34</a:t>
            </a:fld>
            <a:endParaRPr lang="en-US"/>
          </a:p>
        </p:txBody>
      </p:sp>
    </p:spTree>
    <p:extLst>
      <p:ext uri="{BB962C8B-B14F-4D97-AF65-F5344CB8AC3E}">
        <p14:creationId xmlns:p14="http://schemas.microsoft.com/office/powerpoint/2010/main" val="3417545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BCD32-C81B-4F6B-B738-59E7764414F7}" type="slidenum">
              <a:rPr lang="en-US" smtClean="0"/>
              <a:t>35</a:t>
            </a:fld>
            <a:endParaRPr lang="en-US"/>
          </a:p>
        </p:txBody>
      </p:sp>
    </p:spTree>
    <p:extLst>
      <p:ext uri="{BB962C8B-B14F-4D97-AF65-F5344CB8AC3E}">
        <p14:creationId xmlns:p14="http://schemas.microsoft.com/office/powerpoint/2010/main" val="1182608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20% of students who placed</a:t>
            </a:r>
            <a:r>
              <a:rPr lang="en-US" baseline="0" dirty="0"/>
              <a:t> into a developmental math course successfully completed the corresponding college level (so-called gatekeeper) course.   Of course, the more dev math one has to take, the less likely you are of passing the gatekeeper course. </a:t>
            </a:r>
          </a:p>
          <a:p>
            <a:pPr defTabSz="933237">
              <a:defRPr/>
            </a:pPr>
            <a:endParaRPr lang="en-US" baseline="0" dirty="0"/>
          </a:p>
          <a:p>
            <a:pPr defTabSz="933237">
              <a:defRPr/>
            </a:pPr>
            <a:r>
              <a:rPr lang="en-US" baseline="0" dirty="0"/>
              <a:t>1 Level Below in Math:  27% of students who complied with the placement results ended up completing a college level math.   Wow!</a:t>
            </a:r>
          </a:p>
          <a:p>
            <a:pPr defTabSz="933237">
              <a:defRPr/>
            </a:pPr>
            <a:r>
              <a:rPr lang="en-US" baseline="0" dirty="0"/>
              <a:t>2 Levels: 20%</a:t>
            </a:r>
          </a:p>
          <a:p>
            <a:pPr defTabSz="933237">
              <a:defRPr/>
            </a:pPr>
            <a:r>
              <a:rPr lang="en-US" baseline="0" dirty="0"/>
              <a:t>3+ Levels: 10%</a:t>
            </a:r>
          </a:p>
          <a:p>
            <a:endParaRPr lang="en-US" baseline="0" dirty="0"/>
          </a:p>
          <a:p>
            <a:r>
              <a:rPr lang="en-US" baseline="0" dirty="0"/>
              <a:t>Encouraging that once a student completes the dev math sequence, the pass rate is high (79%).  </a:t>
            </a:r>
          </a:p>
          <a:p>
            <a:endParaRPr lang="en-US" baseline="0" dirty="0"/>
          </a:p>
        </p:txBody>
      </p:sp>
      <p:sp>
        <p:nvSpPr>
          <p:cNvPr id="4" name="Slide Number Placeholder 3"/>
          <p:cNvSpPr>
            <a:spLocks noGrp="1"/>
          </p:cNvSpPr>
          <p:nvPr>
            <p:ph type="sldNum" sz="quarter" idx="10"/>
          </p:nvPr>
        </p:nvSpPr>
        <p:spPr/>
        <p:txBody>
          <a:bodyPr/>
          <a:lstStyle/>
          <a:p>
            <a:fld id="{E1585078-8F7C-4720-80BB-187D2ACD55BA}" type="slidenum">
              <a:rPr lang="en-US" smtClean="0"/>
              <a:t>4</a:t>
            </a:fld>
            <a:endParaRPr lang="en-US"/>
          </a:p>
        </p:txBody>
      </p:sp>
    </p:spTree>
    <p:extLst>
      <p:ext uri="{BB962C8B-B14F-4D97-AF65-F5344CB8AC3E}">
        <p14:creationId xmlns:p14="http://schemas.microsoft.com/office/powerpoint/2010/main" val="381884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BCD32-C81B-4F6B-B738-59E7764414F7}" type="slidenum">
              <a:rPr lang="en-US" smtClean="0"/>
              <a:t>5</a:t>
            </a:fld>
            <a:endParaRPr lang="en-US"/>
          </a:p>
        </p:txBody>
      </p:sp>
    </p:spTree>
    <p:extLst>
      <p:ext uri="{BB962C8B-B14F-4D97-AF65-F5344CB8AC3E}">
        <p14:creationId xmlns:p14="http://schemas.microsoft.com/office/powerpoint/2010/main" val="373097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multiple measures is all the rage right now.  </a:t>
            </a:r>
          </a:p>
          <a:p>
            <a:br>
              <a:rPr lang="en-US" dirty="0"/>
            </a:br>
            <a:r>
              <a:rPr lang="en-US" dirty="0"/>
              <a:t>HSGPA</a:t>
            </a:r>
          </a:p>
          <a:p>
            <a:r>
              <a:rPr lang="en-US" dirty="0"/>
              <a:t>ACT/SAT scores</a:t>
            </a:r>
          </a:p>
          <a:p>
            <a:r>
              <a:rPr lang="en-US" dirty="0" err="1"/>
              <a:t>SuccessNavigator</a:t>
            </a:r>
            <a:endParaRPr lang="en-US" dirty="0"/>
          </a:p>
        </p:txBody>
      </p:sp>
      <p:sp>
        <p:nvSpPr>
          <p:cNvPr id="4" name="Slide Number Placeholder 3"/>
          <p:cNvSpPr>
            <a:spLocks noGrp="1"/>
          </p:cNvSpPr>
          <p:nvPr>
            <p:ph type="sldNum" sz="quarter" idx="10"/>
          </p:nvPr>
        </p:nvSpPr>
        <p:spPr/>
        <p:txBody>
          <a:bodyPr/>
          <a:lstStyle/>
          <a:p>
            <a:fld id="{1FBBCD32-C81B-4F6B-B738-59E7764414F7}" type="slidenum">
              <a:rPr lang="en-US" smtClean="0"/>
              <a:t>6</a:t>
            </a:fld>
            <a:endParaRPr lang="en-US"/>
          </a:p>
        </p:txBody>
      </p:sp>
    </p:spTree>
    <p:extLst>
      <p:ext uri="{BB962C8B-B14F-4D97-AF65-F5344CB8AC3E}">
        <p14:creationId xmlns:p14="http://schemas.microsoft.com/office/powerpoint/2010/main" val="41477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Show percentage of students who complete the degree in 100% time; 150% time</a:t>
            </a:r>
          </a:p>
          <a:p>
            <a:pPr marL="174982" indent="-174982">
              <a:buFont typeface="Arial" panose="020B0604020202020204" pitchFamily="34" charset="0"/>
              <a:buChar char="•"/>
            </a:pPr>
            <a:r>
              <a:rPr lang="en-US" dirty="0"/>
              <a:t>Click Time and Credits to Degree</a:t>
            </a:r>
          </a:p>
          <a:p>
            <a:pPr marL="174982" indent="-174982">
              <a:buFont typeface="Arial" panose="020B0604020202020204" pitchFamily="34" charset="0"/>
              <a:buChar char="•"/>
            </a:pPr>
            <a:r>
              <a:rPr lang="en-US" dirty="0"/>
              <a:t>Show Gateway Success </a:t>
            </a:r>
          </a:p>
          <a:p>
            <a:endParaRPr lang="en-US" dirty="0"/>
          </a:p>
        </p:txBody>
      </p:sp>
      <p:sp>
        <p:nvSpPr>
          <p:cNvPr id="4" name="Slide Number Placeholder 3"/>
          <p:cNvSpPr>
            <a:spLocks noGrp="1"/>
          </p:cNvSpPr>
          <p:nvPr>
            <p:ph type="sldNum" sz="quarter" idx="10"/>
          </p:nvPr>
        </p:nvSpPr>
        <p:spPr/>
        <p:txBody>
          <a:bodyPr/>
          <a:lstStyle/>
          <a:p>
            <a:fld id="{1FBBCD32-C81B-4F6B-B738-59E7764414F7}" type="slidenum">
              <a:rPr lang="en-US" smtClean="0"/>
              <a:t>7</a:t>
            </a:fld>
            <a:endParaRPr lang="en-US"/>
          </a:p>
        </p:txBody>
      </p:sp>
    </p:spTree>
    <p:extLst>
      <p:ext uri="{BB962C8B-B14F-4D97-AF65-F5344CB8AC3E}">
        <p14:creationId xmlns:p14="http://schemas.microsoft.com/office/powerpoint/2010/main" val="241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aligned prerequisites,” e.g., requiring future statistics students to take a pre-stats course rather than Intermediate Algebra.</a:t>
            </a:r>
          </a:p>
        </p:txBody>
      </p:sp>
      <p:sp>
        <p:nvSpPr>
          <p:cNvPr id="4" name="Slide Number Placeholder 3"/>
          <p:cNvSpPr>
            <a:spLocks noGrp="1"/>
          </p:cNvSpPr>
          <p:nvPr>
            <p:ph type="sldNum" sz="quarter" idx="10"/>
          </p:nvPr>
        </p:nvSpPr>
        <p:spPr/>
        <p:txBody>
          <a:bodyPr/>
          <a:lstStyle/>
          <a:p>
            <a:fld id="{1FBBCD32-C81B-4F6B-B738-59E7764414F7}" type="slidenum">
              <a:rPr lang="en-US" smtClean="0"/>
              <a:t>8</a:t>
            </a:fld>
            <a:endParaRPr lang="en-US"/>
          </a:p>
        </p:txBody>
      </p:sp>
    </p:spTree>
    <p:extLst>
      <p:ext uri="{BB962C8B-B14F-4D97-AF65-F5344CB8AC3E}">
        <p14:creationId xmlns:p14="http://schemas.microsoft.com/office/powerpoint/2010/main" val="218465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were randomly assigned to one of the three course types (Group 1: traditional elementary algebra, Group 2: traditional elementary algebra plus a weekly workshop, or Group 3: college-level, credit-bearing, introductory statistics plus a weekly workshop)</a:t>
            </a:r>
          </a:p>
          <a:p>
            <a:endParaRPr lang="en-US" dirty="0"/>
          </a:p>
          <a:p>
            <a:r>
              <a:rPr lang="en-US" dirty="0"/>
              <a:t>Pass Rates</a:t>
            </a:r>
          </a:p>
          <a:p>
            <a:r>
              <a:rPr lang="en-US" dirty="0"/>
              <a:t>Group 1   38%</a:t>
            </a:r>
          </a:p>
          <a:p>
            <a:r>
              <a:rPr lang="en-US" dirty="0"/>
              <a:t>Group 2   45%</a:t>
            </a:r>
          </a:p>
          <a:p>
            <a:r>
              <a:rPr lang="en-US" dirty="0"/>
              <a:t>Group 3   56%</a:t>
            </a:r>
          </a:p>
          <a:p>
            <a:endParaRPr lang="en-US" dirty="0"/>
          </a:p>
          <a:p>
            <a:r>
              <a:rPr lang="en-US" dirty="0"/>
              <a:t>Typical pass rate for Elementary Stats is 69%</a:t>
            </a:r>
          </a:p>
        </p:txBody>
      </p:sp>
      <p:sp>
        <p:nvSpPr>
          <p:cNvPr id="4" name="Slide Number Placeholder 3"/>
          <p:cNvSpPr>
            <a:spLocks noGrp="1"/>
          </p:cNvSpPr>
          <p:nvPr>
            <p:ph type="sldNum" sz="quarter" idx="10"/>
          </p:nvPr>
        </p:nvSpPr>
        <p:spPr/>
        <p:txBody>
          <a:bodyPr/>
          <a:lstStyle/>
          <a:p>
            <a:fld id="{1FBBCD32-C81B-4F6B-B738-59E7764414F7}" type="slidenum">
              <a:rPr lang="en-US" smtClean="0"/>
              <a:t>10</a:t>
            </a:fld>
            <a:endParaRPr lang="en-US"/>
          </a:p>
        </p:txBody>
      </p:sp>
    </p:spTree>
    <p:extLst>
      <p:ext uri="{BB962C8B-B14F-4D97-AF65-F5344CB8AC3E}">
        <p14:creationId xmlns:p14="http://schemas.microsoft.com/office/powerpoint/2010/main" val="2798009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BCD32-C81B-4F6B-B738-59E7764414F7}" type="slidenum">
              <a:rPr lang="en-US" smtClean="0"/>
              <a:t>11</a:t>
            </a:fld>
            <a:endParaRPr lang="en-US"/>
          </a:p>
        </p:txBody>
      </p:sp>
    </p:spTree>
    <p:extLst>
      <p:ext uri="{BB962C8B-B14F-4D97-AF65-F5344CB8AC3E}">
        <p14:creationId xmlns:p14="http://schemas.microsoft.com/office/powerpoint/2010/main" val="3374053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4C16CFA-5CEA-42C2-9476-9DE1A3C10971}" type="datetimeFigureOut">
              <a:rPr lang="en-US" smtClean="0"/>
              <a:t>10/31/2019</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0A73CF5-7BB3-4098-AE5E-BD64968C25ED}"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71208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5724592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4760033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E135E-2566-4748-853C-8A3B78F0FB00}" type="slidenum">
              <a:rPr lang="en-GB" smtClean="0"/>
              <a:pPr/>
              <a:t>‹#›</a:t>
            </a:fld>
            <a:endParaRPr lang="en-GB"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8581086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3768543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10/31/2019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75027217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10/31/2019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59998444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55838113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08897682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16CFA-5CEA-42C2-9476-9DE1A3C10971}"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73CF5-7BB3-4098-AE5E-BD64968C25ED}" type="slidenum">
              <a:rPr lang="en-US" smtClean="0"/>
              <a:t>‹#›</a:t>
            </a:fld>
            <a:endParaRPr lang="en-US"/>
          </a:p>
        </p:txBody>
      </p:sp>
    </p:spTree>
    <p:extLst>
      <p:ext uri="{BB962C8B-B14F-4D97-AF65-F5344CB8AC3E}">
        <p14:creationId xmlns:p14="http://schemas.microsoft.com/office/powerpoint/2010/main" val="1257549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011753"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677F2739-1A6F-EA4E-8E42-27F363A9B3C9}" type="slidenum">
              <a:rPr lang="en-US" smtClean="0"/>
              <a:pPr/>
              <a:t>‹#›</a:t>
            </a:fld>
            <a:endParaRPr lang="en-US" dirty="0"/>
          </a:p>
        </p:txBody>
      </p:sp>
    </p:spTree>
    <p:extLst>
      <p:ext uri="{BB962C8B-B14F-4D97-AF65-F5344CB8AC3E}">
        <p14:creationId xmlns:p14="http://schemas.microsoft.com/office/powerpoint/2010/main" val="339744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83934456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Option1">
  <p:cSld name="Title Slide Option1">
    <p:bg>
      <p:bgPr>
        <a:solidFill>
          <a:schemeClr val="lt2"/>
        </a:solidFill>
        <a:effectLst/>
      </p:bgPr>
    </p:bg>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613833" y="409959"/>
            <a:ext cx="1526400" cy="809200"/>
          </a:xfrm>
          <a:prstGeom prst="rect">
            <a:avLst/>
          </a:prstGeom>
          <a:noFill/>
          <a:ln>
            <a:noFill/>
          </a:ln>
        </p:spPr>
      </p:pic>
      <p:sp>
        <p:nvSpPr>
          <p:cNvPr id="14" name="Google Shape;14;p2"/>
          <p:cNvSpPr txBox="1">
            <a:spLocks noGrp="1"/>
          </p:cNvSpPr>
          <p:nvPr>
            <p:ph type="ctrTitle"/>
          </p:nvPr>
        </p:nvSpPr>
        <p:spPr>
          <a:xfrm>
            <a:off x="596900" y="1680064"/>
            <a:ext cx="4910800" cy="2244400"/>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chemeClr val="lt1"/>
              </a:buClr>
              <a:buSzPts val="1400"/>
              <a:buFont typeface="Times New Roman"/>
              <a:buNone/>
              <a:defRPr sz="4800" b="1" i="0" u="none" strike="noStrike" cap="none">
                <a:solidFill>
                  <a:schemeClr val="lt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15" name="Google Shape;15;p2"/>
          <p:cNvSpPr txBox="1">
            <a:spLocks noGrp="1"/>
          </p:cNvSpPr>
          <p:nvPr>
            <p:ph type="subTitle" idx="1"/>
          </p:nvPr>
        </p:nvSpPr>
        <p:spPr>
          <a:xfrm>
            <a:off x="596900" y="4057651"/>
            <a:ext cx="4529600" cy="14668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rgbClr val="FFFFFF"/>
              </a:buClr>
              <a:buSzPts val="1400"/>
              <a:buFont typeface="Arial"/>
              <a:buNone/>
              <a:defRPr sz="2400" b="0" i="0" u="none" strike="noStrike" cap="none">
                <a:solidFill>
                  <a:srgbClr val="FFFFFF"/>
                </a:solidFill>
                <a:latin typeface="Arial"/>
                <a:ea typeface="Arial"/>
                <a:cs typeface="Arial"/>
                <a:sym typeface="Arial"/>
              </a:defRPr>
            </a:lvl1pPr>
            <a:lvl2pPr marL="609585" marR="0" lvl="1" indent="0" algn="ctr" rtl="0">
              <a:lnSpc>
                <a:spcPct val="118750"/>
              </a:lnSpc>
              <a:spcBef>
                <a:spcPts val="0"/>
              </a:spcBef>
              <a:spcAft>
                <a:spcPts val="0"/>
              </a:spcAft>
              <a:buClr>
                <a:schemeClr val="lt2"/>
              </a:buClr>
              <a:buSzPts val="1600"/>
              <a:buFont typeface="Arial"/>
              <a:buNone/>
              <a:defRPr sz="2133" b="0" i="0" u="none" strike="noStrike" cap="none">
                <a:solidFill>
                  <a:srgbClr val="888888"/>
                </a:solidFill>
                <a:latin typeface="Arial"/>
                <a:ea typeface="Arial"/>
                <a:cs typeface="Arial"/>
                <a:sym typeface="Arial"/>
              </a:defRPr>
            </a:lvl2pPr>
            <a:lvl3pPr marL="1219170" marR="0" lvl="2" indent="0" algn="ctr" rtl="0">
              <a:lnSpc>
                <a:spcPct val="118750"/>
              </a:lnSpc>
              <a:spcBef>
                <a:spcPts val="0"/>
              </a:spcBef>
              <a:spcAft>
                <a:spcPts val="0"/>
              </a:spcAft>
              <a:buClr>
                <a:schemeClr val="accent4"/>
              </a:buClr>
              <a:buSzPts val="1600"/>
              <a:buFont typeface="Arial"/>
              <a:buNone/>
              <a:defRPr sz="2133" b="0" i="0" u="none" strike="noStrike" cap="none">
                <a:solidFill>
                  <a:srgbClr val="888888"/>
                </a:solidFill>
                <a:latin typeface="Arial"/>
                <a:ea typeface="Arial"/>
                <a:cs typeface="Arial"/>
                <a:sym typeface="Arial"/>
              </a:defRPr>
            </a:lvl3pPr>
            <a:lvl4pPr marL="1828754" marR="0" lvl="3" indent="0" algn="ctr" rtl="0">
              <a:lnSpc>
                <a:spcPct val="125000"/>
              </a:lnSpc>
              <a:spcBef>
                <a:spcPts val="0"/>
              </a:spcBef>
              <a:spcAft>
                <a:spcPts val="0"/>
              </a:spcAft>
              <a:buClr>
                <a:schemeClr val="dk1"/>
              </a:buClr>
              <a:buSzPts val="1400"/>
              <a:buFont typeface="Arial"/>
              <a:buNone/>
              <a:defRPr sz="1600" b="0" i="0" u="none" strike="noStrike" cap="none">
                <a:solidFill>
                  <a:srgbClr val="888888"/>
                </a:solidFill>
                <a:latin typeface="Arial"/>
                <a:ea typeface="Arial"/>
                <a:cs typeface="Arial"/>
                <a:sym typeface="Arial"/>
              </a:defRPr>
            </a:lvl4pPr>
            <a:lvl5pPr marL="2438339" marR="0" lvl="4" indent="0" algn="ctr" rtl="0">
              <a:lnSpc>
                <a:spcPct val="100000"/>
              </a:lnSpc>
              <a:spcBef>
                <a:spcPts val="1133"/>
              </a:spcBef>
              <a:spcAft>
                <a:spcPts val="0"/>
              </a:spcAft>
              <a:buClr>
                <a:srgbClr val="888888"/>
              </a:buClr>
              <a:buSzPts val="1800"/>
              <a:buFont typeface="Arial"/>
              <a:buNone/>
              <a:defRPr sz="2400" b="0" i="0" u="none" strike="noStrike" cap="none">
                <a:solidFill>
                  <a:srgbClr val="888888"/>
                </a:solidFill>
                <a:latin typeface="Arial"/>
                <a:ea typeface="Arial"/>
                <a:cs typeface="Arial"/>
                <a:sym typeface="Arial"/>
              </a:defRPr>
            </a:lvl5pPr>
            <a:lvl6pPr marL="3047924" marR="0" lvl="5" indent="0"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a:ea typeface="Arial"/>
                <a:cs typeface="Arial"/>
                <a:sym typeface="Arial"/>
              </a:defRPr>
            </a:lvl6pPr>
            <a:lvl7pPr marL="3657509" marR="0" lvl="6" indent="0"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a:ea typeface="Arial"/>
                <a:cs typeface="Arial"/>
                <a:sym typeface="Arial"/>
              </a:defRPr>
            </a:lvl7pPr>
            <a:lvl8pPr marL="4267093" marR="0" lvl="7" indent="0"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a:ea typeface="Arial"/>
                <a:cs typeface="Arial"/>
                <a:sym typeface="Arial"/>
              </a:defRPr>
            </a:lvl8pPr>
            <a:lvl9pPr marL="4876678" marR="0" lvl="8" indent="0"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a:ea typeface="Arial"/>
                <a:cs typeface="Arial"/>
                <a:sym typeface="Arial"/>
              </a:defRPr>
            </a:lvl9pPr>
          </a:lstStyle>
          <a:p>
            <a:endParaRPr/>
          </a:p>
        </p:txBody>
      </p:sp>
      <p:sp>
        <p:nvSpPr>
          <p:cNvPr id="16" name="Google Shape;16;p2"/>
          <p:cNvSpPr txBox="1">
            <a:spLocks noGrp="1"/>
          </p:cNvSpPr>
          <p:nvPr>
            <p:ph type="body" idx="2"/>
          </p:nvPr>
        </p:nvSpPr>
        <p:spPr>
          <a:xfrm>
            <a:off x="596900" y="6265863"/>
            <a:ext cx="5283200" cy="285600"/>
          </a:xfrm>
          <a:prstGeom prst="rect">
            <a:avLst/>
          </a:prstGeom>
          <a:noFill/>
          <a:ln>
            <a:noFill/>
          </a:ln>
        </p:spPr>
        <p:txBody>
          <a:bodyPr spcFirstLastPara="1" wrap="square" lIns="91425" tIns="91425" rIns="91425" bIns="91425" anchor="t" anchorCtr="0"/>
          <a:lstStyle>
            <a:lvl1pPr marL="609585" marR="0" lvl="0" indent="-304792" algn="l" rtl="0">
              <a:lnSpc>
                <a:spcPct val="122222"/>
              </a:lnSpc>
              <a:spcBef>
                <a:spcPts val="0"/>
              </a:spcBef>
              <a:spcAft>
                <a:spcPts val="0"/>
              </a:spcAft>
              <a:buClr>
                <a:srgbClr val="FFFFFF"/>
              </a:buClr>
              <a:buSzPts val="1400"/>
              <a:buFont typeface="Arial"/>
              <a:buNone/>
              <a:defRPr sz="2400" b="0" i="0" u="none" strike="noStrike" cap="none">
                <a:solidFill>
                  <a:srgbClr val="FFFFFF"/>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 name="Google Shape;17;p2"/>
          <p:cNvSpPr>
            <a:spLocks noGrp="1"/>
          </p:cNvSpPr>
          <p:nvPr>
            <p:ph type="pic" idx="3"/>
          </p:nvPr>
        </p:nvSpPr>
        <p:spPr>
          <a:xfrm>
            <a:off x="6108697" y="0"/>
            <a:ext cx="60832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467"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75549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vider Option 3">
  <p:cSld name="Divider Option 3">
    <p:bg>
      <p:bgPr>
        <a:blipFill rotWithShape="1">
          <a:blip r:embed="rId2">
            <a:alphaModFix/>
          </a:blip>
          <a:stretch>
            <a:fillRect l="-67989" r="-67987"/>
          </a:stretch>
        </a:blipFill>
        <a:effectLst/>
      </p:bgPr>
    </p:bg>
    <p:spTree>
      <p:nvGrpSpPr>
        <p:cNvPr id="1" name="Shape 18"/>
        <p:cNvGrpSpPr/>
        <p:nvPr/>
      </p:nvGrpSpPr>
      <p:grpSpPr>
        <a:xfrm>
          <a:off x="0" y="0"/>
          <a:ext cx="0" cy="0"/>
          <a:chOff x="0" y="0"/>
          <a:chExt cx="0" cy="0"/>
        </a:xfrm>
      </p:grpSpPr>
      <p:sp>
        <p:nvSpPr>
          <p:cNvPr id="19" name="Google Shape;19;p3"/>
          <p:cNvSpPr/>
          <p:nvPr/>
        </p:nvSpPr>
        <p:spPr>
          <a:xfrm>
            <a:off x="2628900" y="784223"/>
            <a:ext cx="6946800" cy="54224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20" name="Google Shape;20;p3"/>
          <p:cNvSpPr txBox="1">
            <a:spLocks noGrp="1"/>
          </p:cNvSpPr>
          <p:nvPr>
            <p:ph type="ctrTitle"/>
          </p:nvPr>
        </p:nvSpPr>
        <p:spPr>
          <a:xfrm>
            <a:off x="3240000" y="2973600"/>
            <a:ext cx="5712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Tree>
    <p:extLst>
      <p:ext uri="{BB962C8B-B14F-4D97-AF65-F5344CB8AC3E}">
        <p14:creationId xmlns:p14="http://schemas.microsoft.com/office/powerpoint/2010/main" val="274133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tatement and Image Option6">
  <p:cSld name="Statement and Image Option6">
    <p:bg>
      <p:bgPr>
        <a:solidFill>
          <a:srgbClr val="FFFFFF"/>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719996" y="418051"/>
            <a:ext cx="8322400" cy="8488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23" name="Google Shape;23;p4"/>
          <p:cNvSpPr txBox="1">
            <a:spLocks noGrp="1"/>
          </p:cNvSpPr>
          <p:nvPr>
            <p:ph type="body" idx="1"/>
          </p:nvPr>
        </p:nvSpPr>
        <p:spPr>
          <a:xfrm>
            <a:off x="719999" y="1400175"/>
            <a:ext cx="6737200" cy="3124000"/>
          </a:xfrm>
          <a:prstGeom prst="rect">
            <a:avLst/>
          </a:prstGeom>
          <a:noFill/>
          <a:ln>
            <a:noFill/>
          </a:ln>
        </p:spPr>
        <p:txBody>
          <a:bodyPr spcFirstLastPara="1" wrap="square" lIns="91425" tIns="91425" rIns="91425" bIns="91425" anchor="t" anchorCtr="0"/>
          <a:lstStyle>
            <a:lvl1pPr marL="609585" marR="0" lvl="0" indent="-304792" algn="l" rtl="0">
              <a:lnSpc>
                <a:spcPct val="118750"/>
              </a:lnSpc>
              <a:spcBef>
                <a:spcPts val="0"/>
              </a:spcBef>
              <a:spcAft>
                <a:spcPts val="0"/>
              </a:spcAft>
              <a:buClr>
                <a:schemeClr val="dk1"/>
              </a:buClr>
              <a:buSzPts val="1400"/>
              <a:buFont typeface="Arial"/>
              <a:buNone/>
              <a:defRPr sz="2133" b="0" i="0" u="none" strike="noStrike" cap="none">
                <a:solidFill>
                  <a:srgbClr val="000000"/>
                </a:solidFill>
                <a:latin typeface="Arial"/>
                <a:ea typeface="Arial"/>
                <a:cs typeface="Arial"/>
                <a:sym typeface="Arial"/>
              </a:defRPr>
            </a:lvl1pPr>
            <a:lvl2pPr marL="1219170" marR="0" lvl="1" indent="-304792" algn="l" rtl="0">
              <a:lnSpc>
                <a:spcPct val="133333"/>
              </a:lnSpc>
              <a:spcBef>
                <a:spcPts val="2268"/>
              </a:spcBef>
              <a:spcAft>
                <a:spcPts val="0"/>
              </a:spcAft>
              <a:buClr>
                <a:schemeClr val="lt2"/>
              </a:buClr>
              <a:buSzPts val="1600"/>
              <a:buFont typeface="Arial"/>
              <a:buNone/>
              <a:defRPr sz="1600" b="0" i="1" u="none" strike="noStrike" cap="none">
                <a:solidFill>
                  <a:srgbClr val="000000"/>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4" name="Google Shape;24;p4"/>
          <p:cNvSpPr>
            <a:spLocks noGrp="1"/>
          </p:cNvSpPr>
          <p:nvPr>
            <p:ph type="pic" idx="2"/>
          </p:nvPr>
        </p:nvSpPr>
        <p:spPr>
          <a:xfrm>
            <a:off x="8064500" y="1447799"/>
            <a:ext cx="3416400" cy="45244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467"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cxnSp>
        <p:nvCxnSpPr>
          <p:cNvPr id="25" name="Google Shape;25;p4"/>
          <p:cNvCxnSpPr/>
          <p:nvPr/>
        </p:nvCxnSpPr>
        <p:spPr>
          <a:xfrm>
            <a:off x="711200" y="6124575"/>
            <a:ext cx="10782400" cy="0"/>
          </a:xfrm>
          <a:prstGeom prst="straightConnector1">
            <a:avLst/>
          </a:prstGeom>
          <a:noFill/>
          <a:ln w="9525" cap="flat" cmpd="sng">
            <a:solidFill>
              <a:schemeClr val="lt2"/>
            </a:solidFill>
            <a:prstDash val="solid"/>
            <a:round/>
            <a:headEnd type="none" w="sm" len="sm"/>
            <a:tailEnd type="none" w="sm" len="sm"/>
          </a:ln>
        </p:spPr>
      </p:cxnSp>
      <p:cxnSp>
        <p:nvCxnSpPr>
          <p:cNvPr id="26" name="Google Shape;26;p4"/>
          <p:cNvCxnSpPr/>
          <p:nvPr/>
        </p:nvCxnSpPr>
        <p:spPr>
          <a:xfrm>
            <a:off x="11286723" y="6504780"/>
            <a:ext cx="0" cy="86400"/>
          </a:xfrm>
          <a:prstGeom prst="straightConnector1">
            <a:avLst/>
          </a:prstGeom>
          <a:noFill/>
          <a:ln w="9525" cap="flat" cmpd="sng">
            <a:solidFill>
              <a:schemeClr val="lt2"/>
            </a:solidFill>
            <a:prstDash val="solid"/>
            <a:round/>
            <a:headEnd type="none" w="sm" len="sm"/>
            <a:tailEnd type="none" w="sm" len="sm"/>
          </a:ln>
        </p:spPr>
      </p:cxnSp>
      <p:sp>
        <p:nvSpPr>
          <p:cNvPr id="27" name="Google Shape;27;p4"/>
          <p:cNvSpPr txBox="1">
            <a:spLocks noGrp="1"/>
          </p:cNvSpPr>
          <p:nvPr>
            <p:ph type="sldNum" idx="12"/>
          </p:nvPr>
        </p:nvSpPr>
        <p:spPr>
          <a:xfrm>
            <a:off x="11330352" y="6489579"/>
            <a:ext cx="577600" cy="125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1pPr>
            <a:lvl2pPr marL="0" marR="0" lvl="1"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2pPr>
            <a:lvl3pPr marL="0" marR="0" lvl="2"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3pPr>
            <a:lvl4pPr marL="0" marR="0" lvl="3"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4pPr>
            <a:lvl5pPr marL="0" marR="0" lvl="4"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5pPr>
            <a:lvl6pPr marL="0" marR="0" lvl="5"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6pPr>
            <a:lvl7pPr marL="0" marR="0" lvl="6"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7pPr>
            <a:lvl8pPr marL="0" marR="0" lvl="7"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8pPr>
            <a:lvl9pPr marL="0" marR="0" lvl="8"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9pPr>
          </a:lstStyle>
          <a:p>
            <a:fld id="{00000000-1234-1234-1234-123412341234}" type="slidenum">
              <a:rPr lang="en-GB" smtClean="0"/>
              <a:pPr/>
              <a:t>‹#›</a:t>
            </a:fld>
            <a:endParaRPr lang="en-GB"/>
          </a:p>
        </p:txBody>
      </p:sp>
      <p:pic>
        <p:nvPicPr>
          <p:cNvPr id="28" name="Google Shape;28;p4"/>
          <p:cNvPicPr preferRelativeResize="0"/>
          <p:nvPr/>
        </p:nvPicPr>
        <p:blipFill rotWithShape="1">
          <a:blip r:embed="rId2">
            <a:alphaModFix/>
          </a:blip>
          <a:srcRect/>
          <a:stretch/>
        </p:blipFill>
        <p:spPr>
          <a:xfrm>
            <a:off x="667213" y="6376789"/>
            <a:ext cx="1224000" cy="280000"/>
          </a:xfrm>
          <a:prstGeom prst="rect">
            <a:avLst/>
          </a:prstGeom>
          <a:noFill/>
          <a:ln>
            <a:noFill/>
          </a:ln>
        </p:spPr>
      </p:pic>
    </p:spTree>
    <p:extLst>
      <p:ext uri="{BB962C8B-B14F-4D97-AF65-F5344CB8AC3E}">
        <p14:creationId xmlns:p14="http://schemas.microsoft.com/office/powerpoint/2010/main" val="2814155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Option 6">
  <p:cSld name="Divider Option 6">
    <p:bg>
      <p:bgPr>
        <a:blipFill rotWithShape="1">
          <a:blip r:embed="rId2">
            <a:alphaModFix/>
          </a:blip>
          <a:stretch>
            <a:fillRect l="-31996" r="-31994"/>
          </a:stretch>
        </a:blipFill>
        <a:effectLst/>
      </p:bgPr>
    </p:bg>
    <p:spTree>
      <p:nvGrpSpPr>
        <p:cNvPr id="1" name="Shape 29"/>
        <p:cNvGrpSpPr/>
        <p:nvPr/>
      </p:nvGrpSpPr>
      <p:grpSpPr>
        <a:xfrm>
          <a:off x="0" y="0"/>
          <a:ext cx="0" cy="0"/>
          <a:chOff x="0" y="0"/>
          <a:chExt cx="0" cy="0"/>
        </a:xfrm>
      </p:grpSpPr>
      <p:sp>
        <p:nvSpPr>
          <p:cNvPr id="30" name="Google Shape;30;p5"/>
          <p:cNvSpPr/>
          <p:nvPr/>
        </p:nvSpPr>
        <p:spPr>
          <a:xfrm>
            <a:off x="2628900" y="784223"/>
            <a:ext cx="6946800" cy="54224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31" name="Google Shape;31;p5"/>
          <p:cNvSpPr txBox="1">
            <a:spLocks noGrp="1"/>
          </p:cNvSpPr>
          <p:nvPr>
            <p:ph type="ctrTitle"/>
          </p:nvPr>
        </p:nvSpPr>
        <p:spPr>
          <a:xfrm>
            <a:off x="3240000" y="2973600"/>
            <a:ext cx="5712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Tree>
    <p:extLst>
      <p:ext uri="{BB962C8B-B14F-4D97-AF65-F5344CB8AC3E}">
        <p14:creationId xmlns:p14="http://schemas.microsoft.com/office/powerpoint/2010/main" val="1530148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inal Slide Option1" type="blank">
  <p:cSld name="Final Slide Option1">
    <p:bg>
      <p:bgPr>
        <a:solidFill>
          <a:schemeClr val="lt2"/>
        </a:solidFill>
        <a:effectLst/>
      </p:bgPr>
    </p:bg>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blip>
          <a:srcRect/>
          <a:stretch/>
        </p:blipFill>
        <p:spPr>
          <a:xfrm>
            <a:off x="3867907" y="3558921"/>
            <a:ext cx="4506800" cy="216400"/>
          </a:xfrm>
          <a:prstGeom prst="rect">
            <a:avLst/>
          </a:prstGeom>
          <a:noFill/>
          <a:ln>
            <a:noFill/>
          </a:ln>
        </p:spPr>
      </p:pic>
    </p:spTree>
    <p:extLst>
      <p:ext uri="{BB962C8B-B14F-4D97-AF65-F5344CB8AC3E}">
        <p14:creationId xmlns:p14="http://schemas.microsoft.com/office/powerpoint/2010/main" val="4292834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Option2">
  <p:cSld name="Title Slide Option2">
    <p:bg>
      <p:bgPr>
        <a:solidFill>
          <a:schemeClr val="lt1"/>
        </a:solidFill>
        <a:effectLst/>
      </p:bgPr>
    </p:bg>
    <p:spTree>
      <p:nvGrpSpPr>
        <p:cNvPr id="1" name="Shape 34"/>
        <p:cNvGrpSpPr/>
        <p:nvPr/>
      </p:nvGrpSpPr>
      <p:grpSpPr>
        <a:xfrm>
          <a:off x="0" y="0"/>
          <a:ext cx="0" cy="0"/>
          <a:chOff x="0" y="0"/>
          <a:chExt cx="0" cy="0"/>
        </a:xfrm>
      </p:grpSpPr>
      <p:sp>
        <p:nvSpPr>
          <p:cNvPr id="35" name="Google Shape;35;p7"/>
          <p:cNvSpPr txBox="1">
            <a:spLocks noGrp="1"/>
          </p:cNvSpPr>
          <p:nvPr>
            <p:ph type="ctrTitle"/>
          </p:nvPr>
        </p:nvSpPr>
        <p:spPr>
          <a:xfrm>
            <a:off x="596900" y="1681200"/>
            <a:ext cx="4978400" cy="2063200"/>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chemeClr val="lt2"/>
              </a:buClr>
              <a:buSzPts val="1400"/>
              <a:buFont typeface="Times New Roman"/>
              <a:buNone/>
              <a:defRPr sz="4800" b="1" i="0" u="none" strike="noStrike" cap="none">
                <a:solidFill>
                  <a:schemeClr val="lt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36" name="Google Shape;36;p7"/>
          <p:cNvSpPr txBox="1">
            <a:spLocks noGrp="1"/>
          </p:cNvSpPr>
          <p:nvPr>
            <p:ph type="subTitle" idx="1"/>
          </p:nvPr>
        </p:nvSpPr>
        <p:spPr>
          <a:xfrm>
            <a:off x="595200" y="4057200"/>
            <a:ext cx="4592000" cy="11308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lt2"/>
              </a:buClr>
              <a:buSzPts val="1400"/>
              <a:buFont typeface="Arial"/>
              <a:buNone/>
              <a:defRPr sz="2400" b="0" i="0" u="none" strike="noStrike" cap="none">
                <a:solidFill>
                  <a:schemeClr val="lt2"/>
                </a:solidFill>
                <a:latin typeface="Arial"/>
                <a:ea typeface="Arial"/>
                <a:cs typeface="Arial"/>
                <a:sym typeface="Arial"/>
              </a:defRPr>
            </a:lvl1pPr>
            <a:lvl2pPr marL="609585" marR="0" lvl="1" indent="0" algn="ctr" rtl="0">
              <a:lnSpc>
                <a:spcPct val="118750"/>
              </a:lnSpc>
              <a:spcBef>
                <a:spcPts val="0"/>
              </a:spcBef>
              <a:spcAft>
                <a:spcPts val="0"/>
              </a:spcAft>
              <a:buClr>
                <a:schemeClr val="lt2"/>
              </a:buClr>
              <a:buSzPts val="1600"/>
              <a:buFont typeface="Arial"/>
              <a:buNone/>
              <a:defRPr sz="2133" b="0" i="0" u="none" strike="noStrike" cap="none">
                <a:solidFill>
                  <a:srgbClr val="888888"/>
                </a:solidFill>
                <a:latin typeface="Arial"/>
                <a:ea typeface="Arial"/>
                <a:cs typeface="Arial"/>
                <a:sym typeface="Arial"/>
              </a:defRPr>
            </a:lvl2pPr>
            <a:lvl3pPr marL="1219170" marR="0" lvl="2" indent="0" algn="ctr" rtl="0">
              <a:lnSpc>
                <a:spcPct val="118750"/>
              </a:lnSpc>
              <a:spcBef>
                <a:spcPts val="0"/>
              </a:spcBef>
              <a:spcAft>
                <a:spcPts val="0"/>
              </a:spcAft>
              <a:buClr>
                <a:schemeClr val="accent4"/>
              </a:buClr>
              <a:buSzPts val="1600"/>
              <a:buFont typeface="Arial"/>
              <a:buNone/>
              <a:defRPr sz="2133" b="0" i="0" u="none" strike="noStrike" cap="none">
                <a:solidFill>
                  <a:srgbClr val="888888"/>
                </a:solidFill>
                <a:latin typeface="Arial"/>
                <a:ea typeface="Arial"/>
                <a:cs typeface="Arial"/>
                <a:sym typeface="Arial"/>
              </a:defRPr>
            </a:lvl3pPr>
            <a:lvl4pPr marL="1828754" marR="0" lvl="3" indent="0" algn="ctr" rtl="0">
              <a:lnSpc>
                <a:spcPct val="125000"/>
              </a:lnSpc>
              <a:spcBef>
                <a:spcPts val="0"/>
              </a:spcBef>
              <a:spcAft>
                <a:spcPts val="0"/>
              </a:spcAft>
              <a:buClr>
                <a:schemeClr val="dk1"/>
              </a:buClr>
              <a:buSzPts val="1400"/>
              <a:buFont typeface="Arial"/>
              <a:buNone/>
              <a:defRPr sz="1600" b="0" i="0" u="none" strike="noStrike" cap="none">
                <a:solidFill>
                  <a:srgbClr val="888888"/>
                </a:solidFill>
                <a:latin typeface="Arial"/>
                <a:ea typeface="Arial"/>
                <a:cs typeface="Arial"/>
                <a:sym typeface="Arial"/>
              </a:defRPr>
            </a:lvl4pPr>
            <a:lvl5pPr marL="2438339" marR="0" lvl="4" indent="0" algn="ctr" rtl="0">
              <a:lnSpc>
                <a:spcPct val="100000"/>
              </a:lnSpc>
              <a:spcBef>
                <a:spcPts val="1133"/>
              </a:spcBef>
              <a:spcAft>
                <a:spcPts val="0"/>
              </a:spcAft>
              <a:buClr>
                <a:srgbClr val="888888"/>
              </a:buClr>
              <a:buSzPts val="1800"/>
              <a:buFont typeface="Arial"/>
              <a:buNone/>
              <a:defRPr sz="2400" b="0" i="0" u="none" strike="noStrike" cap="none">
                <a:solidFill>
                  <a:srgbClr val="888888"/>
                </a:solidFill>
                <a:latin typeface="Arial"/>
                <a:ea typeface="Arial"/>
                <a:cs typeface="Arial"/>
                <a:sym typeface="Arial"/>
              </a:defRPr>
            </a:lvl5pPr>
            <a:lvl6pPr marL="3047924" marR="0" lvl="5" indent="0"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a:ea typeface="Arial"/>
                <a:cs typeface="Arial"/>
                <a:sym typeface="Arial"/>
              </a:defRPr>
            </a:lvl6pPr>
            <a:lvl7pPr marL="3657509" marR="0" lvl="6" indent="0"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a:ea typeface="Arial"/>
                <a:cs typeface="Arial"/>
                <a:sym typeface="Arial"/>
              </a:defRPr>
            </a:lvl7pPr>
            <a:lvl8pPr marL="4267093" marR="0" lvl="7" indent="0"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a:ea typeface="Arial"/>
                <a:cs typeface="Arial"/>
                <a:sym typeface="Arial"/>
              </a:defRPr>
            </a:lvl8pPr>
            <a:lvl9pPr marL="4876678" marR="0" lvl="8" indent="0"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a:ea typeface="Arial"/>
                <a:cs typeface="Arial"/>
                <a:sym typeface="Arial"/>
              </a:defRPr>
            </a:lvl9pPr>
          </a:lstStyle>
          <a:p>
            <a:endParaRPr/>
          </a:p>
        </p:txBody>
      </p:sp>
      <p:sp>
        <p:nvSpPr>
          <p:cNvPr id="37" name="Google Shape;37;p7"/>
          <p:cNvSpPr txBox="1">
            <a:spLocks noGrp="1"/>
          </p:cNvSpPr>
          <p:nvPr>
            <p:ph type="body" idx="2"/>
          </p:nvPr>
        </p:nvSpPr>
        <p:spPr>
          <a:xfrm>
            <a:off x="592696" y="6265863"/>
            <a:ext cx="5287600" cy="285600"/>
          </a:xfrm>
          <a:prstGeom prst="rect">
            <a:avLst/>
          </a:prstGeom>
          <a:noFill/>
          <a:ln>
            <a:noFill/>
          </a:ln>
        </p:spPr>
        <p:txBody>
          <a:bodyPr spcFirstLastPara="1" wrap="square" lIns="91425" tIns="91425" rIns="91425" bIns="91425" anchor="t" anchorCtr="0"/>
          <a:lstStyle>
            <a:lvl1pPr marL="609585" marR="0" lvl="0" indent="-304792" algn="l" rtl="0">
              <a:lnSpc>
                <a:spcPct val="122222"/>
              </a:lnSpc>
              <a:spcBef>
                <a:spcPts val="0"/>
              </a:spcBef>
              <a:spcAft>
                <a:spcPts val="0"/>
              </a:spcAft>
              <a:buClr>
                <a:schemeClr val="lt2"/>
              </a:buClr>
              <a:buSzPts val="1400"/>
              <a:buFont typeface="Arial"/>
              <a:buNone/>
              <a:defRPr sz="2400" b="0" i="0" u="none" strike="noStrike" cap="none">
                <a:solidFill>
                  <a:schemeClr val="lt2"/>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8" name="Google Shape;38;p7"/>
          <p:cNvSpPr>
            <a:spLocks noGrp="1"/>
          </p:cNvSpPr>
          <p:nvPr>
            <p:ph type="pic" idx="3"/>
          </p:nvPr>
        </p:nvSpPr>
        <p:spPr>
          <a:xfrm>
            <a:off x="6108697" y="0"/>
            <a:ext cx="60832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467"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39" name="Google Shape;39;p7"/>
          <p:cNvPicPr preferRelativeResize="0"/>
          <p:nvPr/>
        </p:nvPicPr>
        <p:blipFill rotWithShape="1">
          <a:blip r:embed="rId2">
            <a:alphaModFix/>
          </a:blip>
          <a:srcRect/>
          <a:stretch/>
        </p:blipFill>
        <p:spPr>
          <a:xfrm>
            <a:off x="613833" y="409107"/>
            <a:ext cx="1526400" cy="811200"/>
          </a:xfrm>
          <a:prstGeom prst="rect">
            <a:avLst/>
          </a:prstGeom>
          <a:noFill/>
          <a:ln>
            <a:noFill/>
          </a:ln>
        </p:spPr>
      </p:pic>
    </p:spTree>
    <p:extLst>
      <p:ext uri="{BB962C8B-B14F-4D97-AF65-F5344CB8AC3E}">
        <p14:creationId xmlns:p14="http://schemas.microsoft.com/office/powerpoint/2010/main" val="594827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Option3">
  <p:cSld name="Title Slide Option3">
    <p:bg>
      <p:bgPr>
        <a:solidFill>
          <a:srgbClr val="595959"/>
        </a:solidFill>
        <a:effectLst/>
      </p:bgPr>
    </p:bg>
    <p:spTree>
      <p:nvGrpSpPr>
        <p:cNvPr id="1"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a:stretch/>
        </p:blipFill>
        <p:spPr>
          <a:xfrm>
            <a:off x="613833" y="409959"/>
            <a:ext cx="1526400" cy="809200"/>
          </a:xfrm>
          <a:prstGeom prst="rect">
            <a:avLst/>
          </a:prstGeom>
          <a:noFill/>
          <a:ln>
            <a:noFill/>
          </a:ln>
        </p:spPr>
      </p:pic>
      <p:sp>
        <p:nvSpPr>
          <p:cNvPr id="42" name="Google Shape;42;p8"/>
          <p:cNvSpPr txBox="1">
            <a:spLocks noGrp="1"/>
          </p:cNvSpPr>
          <p:nvPr>
            <p:ph type="ctrTitle"/>
          </p:nvPr>
        </p:nvSpPr>
        <p:spPr>
          <a:xfrm>
            <a:off x="596900" y="1681200"/>
            <a:ext cx="4978400" cy="1977600"/>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rgbClr val="FFFFFF"/>
              </a:buClr>
              <a:buSzPts val="1400"/>
              <a:buFont typeface="Times New Roman"/>
              <a:buNone/>
              <a:defRPr sz="4800" b="1" i="0" u="none" strike="noStrike" cap="none">
                <a:solidFill>
                  <a:srgbClr val="FFFFFF"/>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43" name="Google Shape;43;p8"/>
          <p:cNvSpPr txBox="1">
            <a:spLocks noGrp="1"/>
          </p:cNvSpPr>
          <p:nvPr>
            <p:ph type="subTitle" idx="1"/>
          </p:nvPr>
        </p:nvSpPr>
        <p:spPr>
          <a:xfrm>
            <a:off x="595200" y="4057200"/>
            <a:ext cx="4592000" cy="11308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lt1"/>
              </a:buClr>
              <a:buSzPts val="1400"/>
              <a:buFont typeface="Arial"/>
              <a:buNone/>
              <a:defRPr sz="2400" b="0" i="0" u="none" strike="noStrike" cap="none">
                <a:solidFill>
                  <a:schemeClr val="lt1"/>
                </a:solidFill>
                <a:latin typeface="Arial"/>
                <a:ea typeface="Arial"/>
                <a:cs typeface="Arial"/>
                <a:sym typeface="Arial"/>
              </a:defRPr>
            </a:lvl1pPr>
            <a:lvl2pPr marL="609585" marR="0" lvl="1" indent="0" algn="ctr" rtl="0">
              <a:lnSpc>
                <a:spcPct val="118750"/>
              </a:lnSpc>
              <a:spcBef>
                <a:spcPts val="0"/>
              </a:spcBef>
              <a:spcAft>
                <a:spcPts val="0"/>
              </a:spcAft>
              <a:buClr>
                <a:schemeClr val="lt2"/>
              </a:buClr>
              <a:buSzPts val="1600"/>
              <a:buFont typeface="Arial"/>
              <a:buNone/>
              <a:defRPr sz="2133" b="0" i="0" u="none" strike="noStrike" cap="none">
                <a:solidFill>
                  <a:srgbClr val="888888"/>
                </a:solidFill>
                <a:latin typeface="Arial"/>
                <a:ea typeface="Arial"/>
                <a:cs typeface="Arial"/>
                <a:sym typeface="Arial"/>
              </a:defRPr>
            </a:lvl2pPr>
            <a:lvl3pPr marL="1219170" marR="0" lvl="2" indent="0" algn="ctr" rtl="0">
              <a:lnSpc>
                <a:spcPct val="118750"/>
              </a:lnSpc>
              <a:spcBef>
                <a:spcPts val="0"/>
              </a:spcBef>
              <a:spcAft>
                <a:spcPts val="0"/>
              </a:spcAft>
              <a:buClr>
                <a:schemeClr val="accent4"/>
              </a:buClr>
              <a:buSzPts val="1600"/>
              <a:buFont typeface="Arial"/>
              <a:buNone/>
              <a:defRPr sz="2133" b="0" i="0" u="none" strike="noStrike" cap="none">
                <a:solidFill>
                  <a:srgbClr val="888888"/>
                </a:solidFill>
                <a:latin typeface="Arial"/>
                <a:ea typeface="Arial"/>
                <a:cs typeface="Arial"/>
                <a:sym typeface="Arial"/>
              </a:defRPr>
            </a:lvl3pPr>
            <a:lvl4pPr marL="1828754" marR="0" lvl="3" indent="0" algn="ctr" rtl="0">
              <a:lnSpc>
                <a:spcPct val="125000"/>
              </a:lnSpc>
              <a:spcBef>
                <a:spcPts val="0"/>
              </a:spcBef>
              <a:spcAft>
                <a:spcPts val="0"/>
              </a:spcAft>
              <a:buClr>
                <a:schemeClr val="dk1"/>
              </a:buClr>
              <a:buSzPts val="1400"/>
              <a:buFont typeface="Arial"/>
              <a:buNone/>
              <a:defRPr sz="1600" b="0" i="0" u="none" strike="noStrike" cap="none">
                <a:solidFill>
                  <a:srgbClr val="888888"/>
                </a:solidFill>
                <a:latin typeface="Arial"/>
                <a:ea typeface="Arial"/>
                <a:cs typeface="Arial"/>
                <a:sym typeface="Arial"/>
              </a:defRPr>
            </a:lvl4pPr>
            <a:lvl5pPr marL="2438339" marR="0" lvl="4" indent="0" algn="ctr" rtl="0">
              <a:lnSpc>
                <a:spcPct val="100000"/>
              </a:lnSpc>
              <a:spcBef>
                <a:spcPts val="1133"/>
              </a:spcBef>
              <a:spcAft>
                <a:spcPts val="0"/>
              </a:spcAft>
              <a:buClr>
                <a:srgbClr val="888888"/>
              </a:buClr>
              <a:buSzPts val="1800"/>
              <a:buFont typeface="Arial"/>
              <a:buNone/>
              <a:defRPr sz="2400" b="0" i="0" u="none" strike="noStrike" cap="none">
                <a:solidFill>
                  <a:srgbClr val="888888"/>
                </a:solidFill>
                <a:latin typeface="Arial"/>
                <a:ea typeface="Arial"/>
                <a:cs typeface="Arial"/>
                <a:sym typeface="Arial"/>
              </a:defRPr>
            </a:lvl5pPr>
            <a:lvl6pPr marL="3047924" marR="0" lvl="5" indent="0"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a:ea typeface="Arial"/>
                <a:cs typeface="Arial"/>
                <a:sym typeface="Arial"/>
              </a:defRPr>
            </a:lvl6pPr>
            <a:lvl7pPr marL="3657509" marR="0" lvl="6" indent="0"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a:ea typeface="Arial"/>
                <a:cs typeface="Arial"/>
                <a:sym typeface="Arial"/>
              </a:defRPr>
            </a:lvl7pPr>
            <a:lvl8pPr marL="4267093" marR="0" lvl="7" indent="0"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a:ea typeface="Arial"/>
                <a:cs typeface="Arial"/>
                <a:sym typeface="Arial"/>
              </a:defRPr>
            </a:lvl8pPr>
            <a:lvl9pPr marL="4876678" marR="0" lvl="8" indent="0" algn="ctr"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a:ea typeface="Arial"/>
                <a:cs typeface="Arial"/>
                <a:sym typeface="Arial"/>
              </a:defRPr>
            </a:lvl9pPr>
          </a:lstStyle>
          <a:p>
            <a:endParaRPr/>
          </a:p>
        </p:txBody>
      </p:sp>
      <p:sp>
        <p:nvSpPr>
          <p:cNvPr id="44" name="Google Shape;44;p8"/>
          <p:cNvSpPr txBox="1">
            <a:spLocks noGrp="1"/>
          </p:cNvSpPr>
          <p:nvPr>
            <p:ph type="body" idx="2"/>
          </p:nvPr>
        </p:nvSpPr>
        <p:spPr>
          <a:xfrm>
            <a:off x="592696" y="6265863"/>
            <a:ext cx="5287600" cy="285600"/>
          </a:xfrm>
          <a:prstGeom prst="rect">
            <a:avLst/>
          </a:prstGeom>
          <a:noFill/>
          <a:ln>
            <a:noFill/>
          </a:ln>
        </p:spPr>
        <p:txBody>
          <a:bodyPr spcFirstLastPara="1" wrap="square" lIns="91425" tIns="91425" rIns="91425" bIns="91425" anchor="t" anchorCtr="0"/>
          <a:lstStyle>
            <a:lvl1pPr marL="609585" marR="0" lvl="0" indent="-304792" algn="l" rtl="0">
              <a:lnSpc>
                <a:spcPct val="122222"/>
              </a:lnSpc>
              <a:spcBef>
                <a:spcPts val="0"/>
              </a:spcBef>
              <a:spcAft>
                <a:spcPts val="0"/>
              </a:spcAft>
              <a:buClr>
                <a:schemeClr val="lt1"/>
              </a:buClr>
              <a:buSzPts val="1400"/>
              <a:buFont typeface="Arial"/>
              <a:buNone/>
              <a:defRPr sz="2400" b="0" i="0" u="none" strike="noStrike" cap="none">
                <a:solidFill>
                  <a:schemeClr val="lt1"/>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5" name="Google Shape;45;p8"/>
          <p:cNvSpPr>
            <a:spLocks noGrp="1"/>
          </p:cNvSpPr>
          <p:nvPr>
            <p:ph type="pic" idx="3"/>
          </p:nvPr>
        </p:nvSpPr>
        <p:spPr>
          <a:xfrm>
            <a:off x="6108701" y="0"/>
            <a:ext cx="60832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467"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73997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vider Option 2">
  <p:cSld name="Divider Option 2">
    <p:bg>
      <p:bgPr>
        <a:blipFill rotWithShape="1">
          <a:blip r:embed="rId2">
            <a:alphaModFix/>
          </a:blip>
          <a:stretch>
            <a:fillRect l="-56989" r="-56991"/>
          </a:stretch>
        </a:blipFill>
        <a:effectLst/>
      </p:bgPr>
    </p:bg>
    <p:spTree>
      <p:nvGrpSpPr>
        <p:cNvPr id="1" name="Shape 46"/>
        <p:cNvGrpSpPr/>
        <p:nvPr/>
      </p:nvGrpSpPr>
      <p:grpSpPr>
        <a:xfrm>
          <a:off x="0" y="0"/>
          <a:ext cx="0" cy="0"/>
          <a:chOff x="0" y="0"/>
          <a:chExt cx="0" cy="0"/>
        </a:xfrm>
      </p:grpSpPr>
      <p:sp>
        <p:nvSpPr>
          <p:cNvPr id="47" name="Google Shape;47;p9"/>
          <p:cNvSpPr/>
          <p:nvPr/>
        </p:nvSpPr>
        <p:spPr>
          <a:xfrm>
            <a:off x="2628900" y="784223"/>
            <a:ext cx="6946800" cy="54224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48" name="Google Shape;48;p9"/>
          <p:cNvSpPr txBox="1">
            <a:spLocks noGrp="1"/>
          </p:cNvSpPr>
          <p:nvPr>
            <p:ph type="ctrTitle"/>
          </p:nvPr>
        </p:nvSpPr>
        <p:spPr>
          <a:xfrm>
            <a:off x="3240000" y="2973600"/>
            <a:ext cx="5712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Tree>
    <p:extLst>
      <p:ext uri="{BB962C8B-B14F-4D97-AF65-F5344CB8AC3E}">
        <p14:creationId xmlns:p14="http://schemas.microsoft.com/office/powerpoint/2010/main" val="2529400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vider Option 4">
  <p:cSld name="Divider Option 4">
    <p:bg>
      <p:bgPr>
        <a:blipFill rotWithShape="1">
          <a:blip r:embed="rId2">
            <a:alphaModFix/>
          </a:blip>
          <a:stretch>
            <a:fillRect l="-53992" r="-53990"/>
          </a:stretch>
        </a:blipFill>
        <a:effectLst/>
      </p:bgPr>
    </p:bg>
    <p:spTree>
      <p:nvGrpSpPr>
        <p:cNvPr id="1" name="Shape 49"/>
        <p:cNvGrpSpPr/>
        <p:nvPr/>
      </p:nvGrpSpPr>
      <p:grpSpPr>
        <a:xfrm>
          <a:off x="0" y="0"/>
          <a:ext cx="0" cy="0"/>
          <a:chOff x="0" y="0"/>
          <a:chExt cx="0" cy="0"/>
        </a:xfrm>
      </p:grpSpPr>
      <p:sp>
        <p:nvSpPr>
          <p:cNvPr id="50" name="Google Shape;50;p10"/>
          <p:cNvSpPr/>
          <p:nvPr/>
        </p:nvSpPr>
        <p:spPr>
          <a:xfrm>
            <a:off x="2628900" y="784223"/>
            <a:ext cx="6946800" cy="54224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51" name="Google Shape;51;p10"/>
          <p:cNvSpPr txBox="1">
            <a:spLocks noGrp="1"/>
          </p:cNvSpPr>
          <p:nvPr>
            <p:ph type="ctrTitle"/>
          </p:nvPr>
        </p:nvSpPr>
        <p:spPr>
          <a:xfrm>
            <a:off x="3240000" y="2973600"/>
            <a:ext cx="5712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Tree>
    <p:extLst>
      <p:ext uri="{BB962C8B-B14F-4D97-AF65-F5344CB8AC3E}">
        <p14:creationId xmlns:p14="http://schemas.microsoft.com/office/powerpoint/2010/main" val="324787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vider Option 5">
  <p:cSld name="Divider Option 5">
    <p:bg>
      <p:bgPr>
        <a:blipFill rotWithShape="1">
          <a:blip r:embed="rId2">
            <a:alphaModFix/>
          </a:blip>
          <a:stretch>
            <a:fillRect l="-32995" r="-32995"/>
          </a:stretch>
        </a:blipFill>
        <a:effectLst/>
      </p:bgPr>
    </p:bg>
    <p:spTree>
      <p:nvGrpSpPr>
        <p:cNvPr id="1" name="Shape 52"/>
        <p:cNvGrpSpPr/>
        <p:nvPr/>
      </p:nvGrpSpPr>
      <p:grpSpPr>
        <a:xfrm>
          <a:off x="0" y="0"/>
          <a:ext cx="0" cy="0"/>
          <a:chOff x="0" y="0"/>
          <a:chExt cx="0" cy="0"/>
        </a:xfrm>
      </p:grpSpPr>
      <p:sp>
        <p:nvSpPr>
          <p:cNvPr id="53" name="Google Shape;53;p11"/>
          <p:cNvSpPr/>
          <p:nvPr/>
        </p:nvSpPr>
        <p:spPr>
          <a:xfrm>
            <a:off x="2628900" y="784223"/>
            <a:ext cx="6946800" cy="54224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2"/>
              </a:solidFill>
              <a:latin typeface="Arial"/>
              <a:ea typeface="Arial"/>
              <a:cs typeface="Arial"/>
              <a:sym typeface="Arial"/>
            </a:endParaRPr>
          </a:p>
        </p:txBody>
      </p:sp>
      <p:sp>
        <p:nvSpPr>
          <p:cNvPr id="54" name="Google Shape;54;p11"/>
          <p:cNvSpPr txBox="1">
            <a:spLocks noGrp="1"/>
          </p:cNvSpPr>
          <p:nvPr>
            <p:ph type="ctrTitle"/>
          </p:nvPr>
        </p:nvSpPr>
        <p:spPr>
          <a:xfrm>
            <a:off x="3240000" y="2973600"/>
            <a:ext cx="5712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Tree>
    <p:extLst>
      <p:ext uri="{BB962C8B-B14F-4D97-AF65-F5344CB8AC3E}">
        <p14:creationId xmlns:p14="http://schemas.microsoft.com/office/powerpoint/2010/main" val="74690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C16CFA-5CEA-42C2-9476-9DE1A3C10971}"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73CF5-7BB3-4098-AE5E-BD64968C25ED}" type="slidenum">
              <a:rPr lang="en-US" smtClean="0"/>
              <a:t>‹#›</a:t>
            </a:fld>
            <a:endParaRPr lang="en-US"/>
          </a:p>
        </p:txBody>
      </p:sp>
    </p:spTree>
    <p:extLst>
      <p:ext uri="{BB962C8B-B14F-4D97-AF65-F5344CB8AC3E}">
        <p14:creationId xmlns:p14="http://schemas.microsoft.com/office/powerpoint/2010/main" val="897567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tatement and Image  Option1">
  <p:cSld name="Statement and Image  Option1">
    <p:bg>
      <p:bgPr>
        <a:solidFill>
          <a:schemeClr val="lt1"/>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720000" y="418051"/>
            <a:ext cx="4908400" cy="11448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lt2"/>
              </a:buClr>
              <a:buSzPts val="1400"/>
              <a:buFont typeface="Times New Roman"/>
              <a:buNone/>
              <a:defRPr sz="4533" b="1" i="0" u="none" strike="noStrike" cap="none">
                <a:solidFill>
                  <a:schemeClr val="lt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57" name="Google Shape;57;p12"/>
          <p:cNvSpPr txBox="1">
            <a:spLocks noGrp="1"/>
          </p:cNvSpPr>
          <p:nvPr>
            <p:ph type="body" idx="1"/>
          </p:nvPr>
        </p:nvSpPr>
        <p:spPr>
          <a:xfrm>
            <a:off x="719999" y="1695449"/>
            <a:ext cx="4908400" cy="3124000"/>
          </a:xfrm>
          <a:prstGeom prst="rect">
            <a:avLst/>
          </a:prstGeom>
          <a:noFill/>
          <a:ln>
            <a:noFill/>
          </a:ln>
        </p:spPr>
        <p:txBody>
          <a:bodyPr spcFirstLastPara="1" wrap="square" lIns="91425" tIns="91425" rIns="91425" bIns="91425" anchor="t" anchorCtr="0"/>
          <a:lstStyle>
            <a:lvl1pPr marL="609585" marR="0" lvl="0" indent="-304792" algn="l" rtl="0">
              <a:lnSpc>
                <a:spcPct val="118750"/>
              </a:lnSpc>
              <a:spcBef>
                <a:spcPts val="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1pPr>
            <a:lvl2pPr marL="1219170" marR="0" lvl="1" indent="-304792" algn="l" rtl="0">
              <a:lnSpc>
                <a:spcPct val="133333"/>
              </a:lnSpc>
              <a:spcBef>
                <a:spcPts val="2268"/>
              </a:spcBef>
              <a:spcAft>
                <a:spcPts val="0"/>
              </a:spcAft>
              <a:buClr>
                <a:schemeClr val="lt2"/>
              </a:buClr>
              <a:buSzPts val="1600"/>
              <a:buFont typeface="Arial"/>
              <a:buNone/>
              <a:defRPr sz="1600" b="0" i="1" u="none" strike="noStrike" cap="none">
                <a:solidFill>
                  <a:srgbClr val="000000"/>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8" name="Google Shape;58;p12"/>
          <p:cNvSpPr>
            <a:spLocks noGrp="1"/>
          </p:cNvSpPr>
          <p:nvPr>
            <p:ph type="pic" idx="2"/>
          </p:nvPr>
        </p:nvSpPr>
        <p:spPr>
          <a:xfrm>
            <a:off x="6108700" y="0"/>
            <a:ext cx="60832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467"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59" name="Google Shape;59;p12"/>
          <p:cNvPicPr preferRelativeResize="0"/>
          <p:nvPr/>
        </p:nvPicPr>
        <p:blipFill rotWithShape="1">
          <a:blip r:embed="rId2">
            <a:alphaModFix/>
          </a:blip>
          <a:srcRect/>
          <a:stretch/>
        </p:blipFill>
        <p:spPr>
          <a:xfrm>
            <a:off x="667213" y="6376789"/>
            <a:ext cx="1224000" cy="280000"/>
          </a:xfrm>
          <a:prstGeom prst="rect">
            <a:avLst/>
          </a:prstGeom>
          <a:noFill/>
          <a:ln>
            <a:noFill/>
          </a:ln>
        </p:spPr>
      </p:pic>
    </p:spTree>
    <p:extLst>
      <p:ext uri="{BB962C8B-B14F-4D97-AF65-F5344CB8AC3E}">
        <p14:creationId xmlns:p14="http://schemas.microsoft.com/office/powerpoint/2010/main" val="553545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tatement and Image Option2">
  <p:cSld name="Statement and Image Option2">
    <p:bg>
      <p:bgPr>
        <a:solidFill>
          <a:schemeClr val="lt1"/>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720000" y="418051"/>
            <a:ext cx="5960000" cy="11448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lt2"/>
              </a:buClr>
              <a:buSzPts val="1400"/>
              <a:buFont typeface="Times New Roman"/>
              <a:buNone/>
              <a:defRPr sz="4533" b="1" i="0" u="none" strike="noStrike" cap="none">
                <a:solidFill>
                  <a:schemeClr val="lt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62" name="Google Shape;62;p13"/>
          <p:cNvSpPr txBox="1">
            <a:spLocks noGrp="1"/>
          </p:cNvSpPr>
          <p:nvPr>
            <p:ph type="body" idx="1"/>
          </p:nvPr>
        </p:nvSpPr>
        <p:spPr>
          <a:xfrm>
            <a:off x="720000" y="1695449"/>
            <a:ext cx="6015600" cy="3124000"/>
          </a:xfrm>
          <a:prstGeom prst="rect">
            <a:avLst/>
          </a:prstGeom>
          <a:noFill/>
          <a:ln>
            <a:noFill/>
          </a:ln>
        </p:spPr>
        <p:txBody>
          <a:bodyPr spcFirstLastPara="1" wrap="square" lIns="91425" tIns="91425" rIns="91425" bIns="91425" anchor="t" anchorCtr="0"/>
          <a:lstStyle>
            <a:lvl1pPr marL="609585" marR="0" lvl="0" indent="-304792" algn="l" rtl="0">
              <a:lnSpc>
                <a:spcPct val="118750"/>
              </a:lnSpc>
              <a:spcBef>
                <a:spcPts val="0"/>
              </a:spcBef>
              <a:spcAft>
                <a:spcPts val="0"/>
              </a:spcAft>
              <a:buClr>
                <a:schemeClr val="dk1"/>
              </a:buClr>
              <a:buSzPts val="1400"/>
              <a:buFont typeface="Arial"/>
              <a:buNone/>
              <a:defRPr sz="2133" b="0" i="0" u="none" strike="noStrike" cap="none">
                <a:solidFill>
                  <a:srgbClr val="000000"/>
                </a:solidFill>
                <a:latin typeface="Arial"/>
                <a:ea typeface="Arial"/>
                <a:cs typeface="Arial"/>
                <a:sym typeface="Arial"/>
              </a:defRPr>
            </a:lvl1pPr>
            <a:lvl2pPr marL="1219170" marR="0" lvl="1" indent="-304792" algn="l" rtl="0">
              <a:lnSpc>
                <a:spcPct val="133333"/>
              </a:lnSpc>
              <a:spcBef>
                <a:spcPts val="2268"/>
              </a:spcBef>
              <a:spcAft>
                <a:spcPts val="0"/>
              </a:spcAft>
              <a:buClr>
                <a:schemeClr val="lt2"/>
              </a:buClr>
              <a:buSzPts val="1600"/>
              <a:buFont typeface="Arial"/>
              <a:buNone/>
              <a:defRPr sz="1600" b="0" i="1" u="none" strike="noStrike" cap="none">
                <a:solidFill>
                  <a:srgbClr val="000000"/>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3" name="Google Shape;63;p13"/>
          <p:cNvSpPr>
            <a:spLocks noGrp="1"/>
          </p:cNvSpPr>
          <p:nvPr>
            <p:ph type="pic" idx="2"/>
          </p:nvPr>
        </p:nvSpPr>
        <p:spPr>
          <a:xfrm>
            <a:off x="7835900" y="0"/>
            <a:ext cx="43560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467"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64" name="Google Shape;64;p13"/>
          <p:cNvPicPr preferRelativeResize="0"/>
          <p:nvPr/>
        </p:nvPicPr>
        <p:blipFill rotWithShape="1">
          <a:blip r:embed="rId2">
            <a:alphaModFix/>
          </a:blip>
          <a:srcRect/>
          <a:stretch/>
        </p:blipFill>
        <p:spPr>
          <a:xfrm>
            <a:off x="667213" y="6376789"/>
            <a:ext cx="1224000" cy="280000"/>
          </a:xfrm>
          <a:prstGeom prst="rect">
            <a:avLst/>
          </a:prstGeom>
          <a:noFill/>
          <a:ln>
            <a:noFill/>
          </a:ln>
        </p:spPr>
      </p:pic>
    </p:spTree>
    <p:extLst>
      <p:ext uri="{BB962C8B-B14F-4D97-AF65-F5344CB8AC3E}">
        <p14:creationId xmlns:p14="http://schemas.microsoft.com/office/powerpoint/2010/main" val="3746221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tatement and Image Option3">
  <p:cSld name="Statement and Image Option3">
    <p:bg>
      <p:bgPr>
        <a:solidFill>
          <a:srgbClr val="FFFFFF"/>
        </a:soli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719999" y="418051"/>
            <a:ext cx="4908400" cy="11448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67" name="Google Shape;67;p14"/>
          <p:cNvSpPr txBox="1">
            <a:spLocks noGrp="1"/>
          </p:cNvSpPr>
          <p:nvPr>
            <p:ph type="body" idx="1"/>
          </p:nvPr>
        </p:nvSpPr>
        <p:spPr>
          <a:xfrm>
            <a:off x="719999" y="1695449"/>
            <a:ext cx="4908400" cy="3124000"/>
          </a:xfrm>
          <a:prstGeom prst="rect">
            <a:avLst/>
          </a:prstGeom>
          <a:noFill/>
          <a:ln>
            <a:noFill/>
          </a:ln>
        </p:spPr>
        <p:txBody>
          <a:bodyPr spcFirstLastPara="1" wrap="square" lIns="91425" tIns="91425" rIns="91425" bIns="91425" anchor="t" anchorCtr="0"/>
          <a:lstStyle>
            <a:lvl1pPr marL="609585" marR="0" lvl="0" indent="-304792" algn="l" rtl="0">
              <a:lnSpc>
                <a:spcPct val="118750"/>
              </a:lnSpc>
              <a:spcBef>
                <a:spcPts val="0"/>
              </a:spcBef>
              <a:spcAft>
                <a:spcPts val="0"/>
              </a:spcAft>
              <a:buClr>
                <a:schemeClr val="dk1"/>
              </a:buClr>
              <a:buSzPts val="1400"/>
              <a:buFont typeface="Arial"/>
              <a:buNone/>
              <a:defRPr sz="2133" b="0" i="0" u="none" strike="noStrike" cap="none">
                <a:solidFill>
                  <a:srgbClr val="000000"/>
                </a:solidFill>
                <a:latin typeface="Arial"/>
                <a:ea typeface="Arial"/>
                <a:cs typeface="Arial"/>
                <a:sym typeface="Arial"/>
              </a:defRPr>
            </a:lvl1pPr>
            <a:lvl2pPr marL="1219170" marR="0" lvl="1" indent="-304792" algn="l" rtl="0">
              <a:lnSpc>
                <a:spcPct val="133333"/>
              </a:lnSpc>
              <a:spcBef>
                <a:spcPts val="2268"/>
              </a:spcBef>
              <a:spcAft>
                <a:spcPts val="0"/>
              </a:spcAft>
              <a:buClr>
                <a:schemeClr val="lt2"/>
              </a:buClr>
              <a:buSzPts val="1600"/>
              <a:buFont typeface="Arial"/>
              <a:buNone/>
              <a:defRPr sz="1600" b="0" i="1" u="none" strike="noStrike" cap="none">
                <a:solidFill>
                  <a:srgbClr val="000000"/>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8" name="Google Shape;68;p14"/>
          <p:cNvSpPr>
            <a:spLocks noGrp="1"/>
          </p:cNvSpPr>
          <p:nvPr>
            <p:ph type="pic" idx="2"/>
          </p:nvPr>
        </p:nvSpPr>
        <p:spPr>
          <a:xfrm>
            <a:off x="6108700" y="0"/>
            <a:ext cx="60832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467"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9" name="Google Shape;69;p14"/>
          <p:cNvSpPr txBox="1">
            <a:spLocks noGrp="1"/>
          </p:cNvSpPr>
          <p:nvPr>
            <p:ph type="body" idx="3"/>
          </p:nvPr>
        </p:nvSpPr>
        <p:spPr>
          <a:xfrm>
            <a:off x="723900" y="5838825"/>
            <a:ext cx="4904400" cy="457200"/>
          </a:xfrm>
          <a:prstGeom prst="rect">
            <a:avLst/>
          </a:prstGeom>
          <a:noFill/>
          <a:ln>
            <a:noFill/>
          </a:ln>
        </p:spPr>
        <p:txBody>
          <a:bodyPr spcFirstLastPara="1" wrap="square" lIns="91425" tIns="91425" rIns="91425" bIns="91425" anchor="t" anchorCtr="0"/>
          <a:lstStyle>
            <a:lvl1pPr marL="609585" marR="0" lvl="0" indent="-304792" algn="l" rtl="0">
              <a:lnSpc>
                <a:spcPct val="118181"/>
              </a:lnSpc>
              <a:spcBef>
                <a:spcPts val="0"/>
              </a:spcBef>
              <a:spcAft>
                <a:spcPts val="0"/>
              </a:spcAft>
              <a:buClr>
                <a:schemeClr val="dk2"/>
              </a:buClr>
              <a:buSzPts val="1400"/>
              <a:buFont typeface="Arial"/>
              <a:buNone/>
              <a:defRPr sz="1467" b="0" i="0" u="none" strike="noStrike" cap="none">
                <a:solidFill>
                  <a:schemeClr val="dk2"/>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70" name="Google Shape;70;p14"/>
          <p:cNvPicPr preferRelativeResize="0"/>
          <p:nvPr/>
        </p:nvPicPr>
        <p:blipFill rotWithShape="1">
          <a:blip r:embed="rId2">
            <a:alphaModFix/>
          </a:blip>
          <a:srcRect/>
          <a:stretch/>
        </p:blipFill>
        <p:spPr>
          <a:xfrm>
            <a:off x="667213" y="6376789"/>
            <a:ext cx="1224000" cy="280000"/>
          </a:xfrm>
          <a:prstGeom prst="rect">
            <a:avLst/>
          </a:prstGeom>
          <a:noFill/>
          <a:ln>
            <a:noFill/>
          </a:ln>
        </p:spPr>
      </p:pic>
    </p:spTree>
    <p:extLst>
      <p:ext uri="{BB962C8B-B14F-4D97-AF65-F5344CB8AC3E}">
        <p14:creationId xmlns:p14="http://schemas.microsoft.com/office/powerpoint/2010/main" val="4077258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tatement and Image Option4">
  <p:cSld name="Statement and Image Option4">
    <p:bg>
      <p:bgPr>
        <a:solidFill>
          <a:srgbClr val="FFFFFF"/>
        </a:solid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719999" y="418051"/>
            <a:ext cx="6023600" cy="11448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73" name="Google Shape;73;p15"/>
          <p:cNvSpPr txBox="1">
            <a:spLocks noGrp="1"/>
          </p:cNvSpPr>
          <p:nvPr>
            <p:ph type="body" idx="1"/>
          </p:nvPr>
        </p:nvSpPr>
        <p:spPr>
          <a:xfrm>
            <a:off x="719999" y="1695449"/>
            <a:ext cx="6023600" cy="3124000"/>
          </a:xfrm>
          <a:prstGeom prst="rect">
            <a:avLst/>
          </a:prstGeom>
          <a:noFill/>
          <a:ln>
            <a:noFill/>
          </a:ln>
        </p:spPr>
        <p:txBody>
          <a:bodyPr spcFirstLastPara="1" wrap="square" lIns="91425" tIns="91425" rIns="91425" bIns="91425" anchor="t" anchorCtr="0"/>
          <a:lstStyle>
            <a:lvl1pPr marL="609585" marR="0" lvl="0" indent="-304792" algn="l" rtl="0">
              <a:lnSpc>
                <a:spcPct val="118750"/>
              </a:lnSpc>
              <a:spcBef>
                <a:spcPts val="0"/>
              </a:spcBef>
              <a:spcAft>
                <a:spcPts val="0"/>
              </a:spcAft>
              <a:buClr>
                <a:schemeClr val="dk1"/>
              </a:buClr>
              <a:buSzPts val="1400"/>
              <a:buFont typeface="Arial"/>
              <a:buNone/>
              <a:defRPr sz="2133" b="0" i="0" u="none" strike="noStrike" cap="none">
                <a:solidFill>
                  <a:srgbClr val="000000"/>
                </a:solidFill>
                <a:latin typeface="Arial"/>
                <a:ea typeface="Arial"/>
                <a:cs typeface="Arial"/>
                <a:sym typeface="Arial"/>
              </a:defRPr>
            </a:lvl1pPr>
            <a:lvl2pPr marL="1219170" marR="0" lvl="1" indent="-304792" algn="l" rtl="0">
              <a:lnSpc>
                <a:spcPct val="133333"/>
              </a:lnSpc>
              <a:spcBef>
                <a:spcPts val="2268"/>
              </a:spcBef>
              <a:spcAft>
                <a:spcPts val="0"/>
              </a:spcAft>
              <a:buClr>
                <a:schemeClr val="lt2"/>
              </a:buClr>
              <a:buSzPts val="1600"/>
              <a:buFont typeface="Arial"/>
              <a:buNone/>
              <a:defRPr sz="1600" b="0" i="1" u="none" strike="noStrike" cap="none">
                <a:solidFill>
                  <a:srgbClr val="000000"/>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4" name="Google Shape;74;p15"/>
          <p:cNvSpPr>
            <a:spLocks noGrp="1"/>
          </p:cNvSpPr>
          <p:nvPr>
            <p:ph type="pic" idx="2"/>
          </p:nvPr>
        </p:nvSpPr>
        <p:spPr>
          <a:xfrm>
            <a:off x="7823200" y="0"/>
            <a:ext cx="43688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467"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5" name="Google Shape;75;p15"/>
          <p:cNvSpPr txBox="1">
            <a:spLocks noGrp="1"/>
          </p:cNvSpPr>
          <p:nvPr>
            <p:ph type="body" idx="3"/>
          </p:nvPr>
        </p:nvSpPr>
        <p:spPr>
          <a:xfrm>
            <a:off x="723900" y="5838825"/>
            <a:ext cx="4775200" cy="457200"/>
          </a:xfrm>
          <a:prstGeom prst="rect">
            <a:avLst/>
          </a:prstGeom>
          <a:noFill/>
          <a:ln>
            <a:noFill/>
          </a:ln>
        </p:spPr>
        <p:txBody>
          <a:bodyPr spcFirstLastPara="1" wrap="square" lIns="91425" tIns="91425" rIns="91425" bIns="91425" anchor="t" anchorCtr="0"/>
          <a:lstStyle>
            <a:lvl1pPr marL="609585" marR="0" lvl="0" indent="-304792" algn="l" rtl="0">
              <a:lnSpc>
                <a:spcPct val="118181"/>
              </a:lnSpc>
              <a:spcBef>
                <a:spcPts val="0"/>
              </a:spcBef>
              <a:spcAft>
                <a:spcPts val="0"/>
              </a:spcAft>
              <a:buClr>
                <a:schemeClr val="dk2"/>
              </a:buClr>
              <a:buSzPts val="1400"/>
              <a:buFont typeface="Arial"/>
              <a:buNone/>
              <a:defRPr sz="1467" b="0" i="0" u="none" strike="noStrike" cap="none">
                <a:solidFill>
                  <a:schemeClr val="dk2"/>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76" name="Google Shape;76;p15"/>
          <p:cNvPicPr preferRelativeResize="0"/>
          <p:nvPr/>
        </p:nvPicPr>
        <p:blipFill rotWithShape="1">
          <a:blip r:embed="rId2">
            <a:alphaModFix/>
          </a:blip>
          <a:srcRect/>
          <a:stretch/>
        </p:blipFill>
        <p:spPr>
          <a:xfrm>
            <a:off x="667213" y="6376789"/>
            <a:ext cx="1224000" cy="280000"/>
          </a:xfrm>
          <a:prstGeom prst="rect">
            <a:avLst/>
          </a:prstGeom>
          <a:noFill/>
          <a:ln>
            <a:noFill/>
          </a:ln>
        </p:spPr>
      </p:pic>
    </p:spTree>
    <p:extLst>
      <p:ext uri="{BB962C8B-B14F-4D97-AF65-F5344CB8AC3E}">
        <p14:creationId xmlns:p14="http://schemas.microsoft.com/office/powerpoint/2010/main" val="1962863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tatement and Image Option5">
  <p:cSld name="Statement and Image Option5">
    <p:bg>
      <p:bgPr>
        <a:solidFill>
          <a:srgbClr val="FFFFFF"/>
        </a:solid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931833" y="418051"/>
            <a:ext cx="4694000" cy="11448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79" name="Google Shape;79;p16"/>
          <p:cNvSpPr txBox="1">
            <a:spLocks noGrp="1"/>
          </p:cNvSpPr>
          <p:nvPr>
            <p:ph type="body" idx="1"/>
          </p:nvPr>
        </p:nvSpPr>
        <p:spPr>
          <a:xfrm>
            <a:off x="4931833" y="1695449"/>
            <a:ext cx="6648400" cy="3124000"/>
          </a:xfrm>
          <a:prstGeom prst="rect">
            <a:avLst/>
          </a:prstGeom>
          <a:noFill/>
          <a:ln>
            <a:noFill/>
          </a:ln>
        </p:spPr>
        <p:txBody>
          <a:bodyPr spcFirstLastPara="1" wrap="square" lIns="91425" tIns="91425" rIns="91425" bIns="91425" anchor="t" anchorCtr="0"/>
          <a:lstStyle>
            <a:lvl1pPr marL="609585" marR="0" lvl="0" indent="-304792" algn="l" rtl="0">
              <a:lnSpc>
                <a:spcPct val="118750"/>
              </a:lnSpc>
              <a:spcBef>
                <a:spcPts val="0"/>
              </a:spcBef>
              <a:spcAft>
                <a:spcPts val="0"/>
              </a:spcAft>
              <a:buClr>
                <a:schemeClr val="dk1"/>
              </a:buClr>
              <a:buSzPts val="1400"/>
              <a:buFont typeface="Arial"/>
              <a:buNone/>
              <a:defRPr sz="2133" b="0" i="0" u="none" strike="noStrike" cap="none">
                <a:solidFill>
                  <a:srgbClr val="000000"/>
                </a:solidFill>
                <a:latin typeface="Arial"/>
                <a:ea typeface="Arial"/>
                <a:cs typeface="Arial"/>
                <a:sym typeface="Arial"/>
              </a:defRPr>
            </a:lvl1pPr>
            <a:lvl2pPr marL="1219170" marR="0" lvl="1" indent="-304792" algn="l" rtl="0">
              <a:lnSpc>
                <a:spcPct val="133333"/>
              </a:lnSpc>
              <a:spcBef>
                <a:spcPts val="2268"/>
              </a:spcBef>
              <a:spcAft>
                <a:spcPts val="0"/>
              </a:spcAft>
              <a:buClr>
                <a:schemeClr val="lt2"/>
              </a:buClr>
              <a:buSzPts val="1600"/>
              <a:buFont typeface="Arial"/>
              <a:buNone/>
              <a:defRPr sz="1600" b="0" i="1" u="none" strike="noStrike" cap="none">
                <a:solidFill>
                  <a:srgbClr val="000000"/>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0" name="Google Shape;80;p16"/>
          <p:cNvSpPr>
            <a:spLocks noGrp="1"/>
          </p:cNvSpPr>
          <p:nvPr>
            <p:ph type="pic" idx="2"/>
          </p:nvPr>
        </p:nvSpPr>
        <p:spPr>
          <a:xfrm>
            <a:off x="0" y="0"/>
            <a:ext cx="43688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467"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cxnSp>
        <p:nvCxnSpPr>
          <p:cNvPr id="81" name="Google Shape;81;p16"/>
          <p:cNvCxnSpPr/>
          <p:nvPr/>
        </p:nvCxnSpPr>
        <p:spPr>
          <a:xfrm>
            <a:off x="11286723" y="6504780"/>
            <a:ext cx="0" cy="86400"/>
          </a:xfrm>
          <a:prstGeom prst="straightConnector1">
            <a:avLst/>
          </a:prstGeom>
          <a:noFill/>
          <a:ln w="9525" cap="flat" cmpd="sng">
            <a:solidFill>
              <a:schemeClr val="lt2"/>
            </a:solidFill>
            <a:prstDash val="solid"/>
            <a:round/>
            <a:headEnd type="none" w="sm" len="sm"/>
            <a:tailEnd type="none" w="sm" len="sm"/>
          </a:ln>
        </p:spPr>
      </p:cxnSp>
      <p:sp>
        <p:nvSpPr>
          <p:cNvPr id="82" name="Google Shape;82;p16"/>
          <p:cNvSpPr txBox="1">
            <a:spLocks noGrp="1"/>
          </p:cNvSpPr>
          <p:nvPr>
            <p:ph type="sldNum" idx="12"/>
          </p:nvPr>
        </p:nvSpPr>
        <p:spPr>
          <a:xfrm>
            <a:off x="11330352" y="6489579"/>
            <a:ext cx="577600" cy="125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1pPr>
            <a:lvl2pPr marL="0" marR="0" lvl="1"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2pPr>
            <a:lvl3pPr marL="0" marR="0" lvl="2"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3pPr>
            <a:lvl4pPr marL="0" marR="0" lvl="3"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4pPr>
            <a:lvl5pPr marL="0" marR="0" lvl="4"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5pPr>
            <a:lvl6pPr marL="0" marR="0" lvl="5"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6pPr>
            <a:lvl7pPr marL="0" marR="0" lvl="6"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7pPr>
            <a:lvl8pPr marL="0" marR="0" lvl="7"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8pPr>
            <a:lvl9pPr marL="0" marR="0" lvl="8"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45501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tatement Option 1">
  <p:cSld name="Statement Option 1">
    <p:bg>
      <p:bgPr>
        <a:solidFill>
          <a:schemeClr val="lt2"/>
        </a:solidFill>
        <a:effectLst/>
      </p:bgPr>
    </p:bg>
    <p:spTree>
      <p:nvGrpSpPr>
        <p:cNvPr id="1" name="Shape 83"/>
        <p:cNvGrpSpPr/>
        <p:nvPr/>
      </p:nvGrpSpPr>
      <p:grpSpPr>
        <a:xfrm>
          <a:off x="0" y="0"/>
          <a:ext cx="0" cy="0"/>
          <a:chOff x="0" y="0"/>
          <a:chExt cx="0" cy="0"/>
        </a:xfrm>
      </p:grpSpPr>
      <p:pic>
        <p:nvPicPr>
          <p:cNvPr id="84" name="Google Shape;84;p17"/>
          <p:cNvPicPr preferRelativeResize="0"/>
          <p:nvPr/>
        </p:nvPicPr>
        <p:blipFill rotWithShape="1">
          <a:blip r:embed="rId2">
            <a:alphaModFix/>
          </a:blip>
          <a:srcRect t="5771" b="5310"/>
          <a:stretch/>
        </p:blipFill>
        <p:spPr>
          <a:xfrm>
            <a:off x="1184648" y="0"/>
            <a:ext cx="10067600" cy="6858000"/>
          </a:xfrm>
          <a:prstGeom prst="rect">
            <a:avLst/>
          </a:prstGeom>
          <a:noFill/>
          <a:ln>
            <a:noFill/>
          </a:ln>
        </p:spPr>
      </p:pic>
      <p:sp>
        <p:nvSpPr>
          <p:cNvPr id="85" name="Google Shape;85;p17"/>
          <p:cNvSpPr txBox="1">
            <a:spLocks noGrp="1"/>
          </p:cNvSpPr>
          <p:nvPr>
            <p:ph type="ctrTitle"/>
          </p:nvPr>
        </p:nvSpPr>
        <p:spPr>
          <a:xfrm>
            <a:off x="2030100" y="2759844"/>
            <a:ext cx="8395200" cy="1338400"/>
          </a:xfrm>
          <a:prstGeom prst="rect">
            <a:avLst/>
          </a:prstGeom>
          <a:noFill/>
          <a:ln>
            <a:noFill/>
          </a:ln>
        </p:spPr>
        <p:txBody>
          <a:bodyPr spcFirstLastPara="1" wrap="square" lIns="91425" tIns="91425" rIns="91425" bIns="91425" anchor="ctr" anchorCtr="0"/>
          <a:lstStyle>
            <a:lvl1pPr marL="0" marR="0" lvl="0" indent="0" algn="ctr" rtl="0">
              <a:lnSpc>
                <a:spcPct val="117647"/>
              </a:lnSpc>
              <a:spcBef>
                <a:spcPts val="0"/>
              </a:spcBef>
              <a:spcAft>
                <a:spcPts val="0"/>
              </a:spcAft>
              <a:buClr>
                <a:schemeClr val="lt2"/>
              </a:buClr>
              <a:buSzPts val="1400"/>
              <a:buFont typeface="Times New Roman"/>
              <a:buNone/>
              <a:defRPr sz="4533" b="1" i="0" u="none" strike="noStrike" cap="none">
                <a:solidFill>
                  <a:schemeClr val="lt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pic>
        <p:nvPicPr>
          <p:cNvPr id="86" name="Google Shape;86;p17"/>
          <p:cNvPicPr preferRelativeResize="0"/>
          <p:nvPr/>
        </p:nvPicPr>
        <p:blipFill rotWithShape="1">
          <a:blip r:embed="rId3">
            <a:alphaModFix/>
          </a:blip>
          <a:srcRect/>
          <a:stretch/>
        </p:blipFill>
        <p:spPr>
          <a:xfrm>
            <a:off x="667200" y="6375599"/>
            <a:ext cx="1238000" cy="280800"/>
          </a:xfrm>
          <a:prstGeom prst="rect">
            <a:avLst/>
          </a:prstGeom>
          <a:noFill/>
          <a:ln>
            <a:noFill/>
          </a:ln>
        </p:spPr>
      </p:pic>
    </p:spTree>
    <p:extLst>
      <p:ext uri="{BB962C8B-B14F-4D97-AF65-F5344CB8AC3E}">
        <p14:creationId xmlns:p14="http://schemas.microsoft.com/office/powerpoint/2010/main" val="32417528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tatement Option 4">
  <p:cSld name="Statement Option 4">
    <p:bg>
      <p:bgPr>
        <a:solidFill>
          <a:srgbClr val="D2DB0E"/>
        </a:solidFill>
        <a:effectLst/>
      </p:bgPr>
    </p:bg>
    <p:spTree>
      <p:nvGrpSpPr>
        <p:cNvPr id="1" name="Shape 87"/>
        <p:cNvGrpSpPr/>
        <p:nvPr/>
      </p:nvGrpSpPr>
      <p:grpSpPr>
        <a:xfrm>
          <a:off x="0" y="0"/>
          <a:ext cx="0" cy="0"/>
          <a:chOff x="0" y="0"/>
          <a:chExt cx="0" cy="0"/>
        </a:xfrm>
      </p:grpSpPr>
      <p:pic>
        <p:nvPicPr>
          <p:cNvPr id="88" name="Google Shape;88;p18"/>
          <p:cNvPicPr preferRelativeResize="0"/>
          <p:nvPr/>
        </p:nvPicPr>
        <p:blipFill rotWithShape="1">
          <a:blip r:embed="rId2">
            <a:alphaModFix/>
          </a:blip>
          <a:srcRect t="5771" b="5310"/>
          <a:stretch/>
        </p:blipFill>
        <p:spPr>
          <a:xfrm>
            <a:off x="1184648" y="0"/>
            <a:ext cx="10067600" cy="6858000"/>
          </a:xfrm>
          <a:prstGeom prst="rect">
            <a:avLst/>
          </a:prstGeom>
          <a:noFill/>
          <a:ln>
            <a:noFill/>
          </a:ln>
        </p:spPr>
      </p:pic>
      <p:sp>
        <p:nvSpPr>
          <p:cNvPr id="89" name="Google Shape;89;p18"/>
          <p:cNvSpPr txBox="1">
            <a:spLocks noGrp="1"/>
          </p:cNvSpPr>
          <p:nvPr>
            <p:ph type="ctrTitle"/>
          </p:nvPr>
        </p:nvSpPr>
        <p:spPr>
          <a:xfrm>
            <a:off x="1992000" y="2389031"/>
            <a:ext cx="8395200" cy="1644800"/>
          </a:xfrm>
          <a:prstGeom prst="rect">
            <a:avLst/>
          </a:prstGeom>
          <a:noFill/>
          <a:ln>
            <a:noFill/>
          </a:ln>
        </p:spPr>
        <p:txBody>
          <a:bodyPr spcFirstLastPara="1" wrap="square" lIns="91425" tIns="91425" rIns="91425" bIns="91425" anchor="b" anchorCtr="0"/>
          <a:lstStyle>
            <a:lvl1pPr marL="0" marR="0" lvl="0" indent="0" algn="ctr" rtl="0">
              <a:lnSpc>
                <a:spcPct val="105882"/>
              </a:lnSpc>
              <a:spcBef>
                <a:spcPts val="0"/>
              </a:spcBef>
              <a:spcAft>
                <a:spcPts val="0"/>
              </a:spcAft>
              <a:buClr>
                <a:schemeClr val="dk2"/>
              </a:buClr>
              <a:buSzPts val="1400"/>
              <a:buFont typeface="Times New Roman"/>
              <a:buNone/>
              <a:defRPr sz="4533" b="1" i="1"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90" name="Google Shape;90;p18"/>
          <p:cNvSpPr txBox="1">
            <a:spLocks noGrp="1"/>
          </p:cNvSpPr>
          <p:nvPr>
            <p:ph type="body" idx="1"/>
          </p:nvPr>
        </p:nvSpPr>
        <p:spPr>
          <a:xfrm>
            <a:off x="2154767" y="4179105"/>
            <a:ext cx="8020000" cy="366800"/>
          </a:xfrm>
          <a:prstGeom prst="rect">
            <a:avLst/>
          </a:prstGeom>
          <a:noFill/>
          <a:ln>
            <a:noFill/>
          </a:ln>
        </p:spPr>
        <p:txBody>
          <a:bodyPr spcFirstLastPara="1" wrap="square" lIns="91425" tIns="91425" rIns="91425" bIns="91425" anchor="t" anchorCtr="0"/>
          <a:lstStyle>
            <a:lvl1pPr marL="609585" marR="0" lvl="0" indent="-304792" algn="ctr" rtl="0">
              <a:lnSpc>
                <a:spcPct val="112500"/>
              </a:lnSpc>
              <a:spcBef>
                <a:spcPts val="0"/>
              </a:spcBef>
              <a:spcAft>
                <a:spcPts val="0"/>
              </a:spcAft>
              <a:buClr>
                <a:schemeClr val="lt2"/>
              </a:buClr>
              <a:buSzPts val="1400"/>
              <a:buFont typeface="Arial"/>
              <a:buNone/>
              <a:defRPr sz="2133" b="0" i="0" u="none" strike="noStrike" cap="none">
                <a:solidFill>
                  <a:schemeClr val="lt2"/>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91" name="Google Shape;91;p18"/>
          <p:cNvPicPr preferRelativeResize="0"/>
          <p:nvPr/>
        </p:nvPicPr>
        <p:blipFill rotWithShape="1">
          <a:blip r:embed="rId3">
            <a:alphaModFix/>
          </a:blip>
          <a:srcRect/>
          <a:stretch/>
        </p:blipFill>
        <p:spPr>
          <a:xfrm>
            <a:off x="667213" y="6376789"/>
            <a:ext cx="1224000" cy="280000"/>
          </a:xfrm>
          <a:prstGeom prst="rect">
            <a:avLst/>
          </a:prstGeom>
          <a:noFill/>
          <a:ln>
            <a:noFill/>
          </a:ln>
        </p:spPr>
      </p:pic>
    </p:spTree>
    <p:extLst>
      <p:ext uri="{BB962C8B-B14F-4D97-AF65-F5344CB8AC3E}">
        <p14:creationId xmlns:p14="http://schemas.microsoft.com/office/powerpoint/2010/main" val="3107209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roduct Page">
  <p:cSld name="Product Page">
    <p:bg>
      <p:bgPr>
        <a:solidFill>
          <a:srgbClr val="FFFFFF"/>
        </a:soli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720000" y="417600"/>
            <a:ext cx="7941600" cy="5252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94" name="Google Shape;94;p19"/>
          <p:cNvSpPr/>
          <p:nvPr/>
        </p:nvSpPr>
        <p:spPr>
          <a:xfrm>
            <a:off x="723900" y="1752600"/>
            <a:ext cx="6477200" cy="4467200"/>
          </a:xfrm>
          <a:prstGeom prst="rect">
            <a:avLst/>
          </a:prstGeom>
          <a:solidFill>
            <a:schemeClr val="lt2"/>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lt1"/>
              </a:solidFill>
              <a:latin typeface="Arial"/>
              <a:ea typeface="Arial"/>
              <a:cs typeface="Arial"/>
              <a:sym typeface="Arial"/>
            </a:endParaRPr>
          </a:p>
        </p:txBody>
      </p:sp>
      <p:sp>
        <p:nvSpPr>
          <p:cNvPr id="95" name="Google Shape;95;p19"/>
          <p:cNvSpPr txBox="1">
            <a:spLocks noGrp="1"/>
          </p:cNvSpPr>
          <p:nvPr>
            <p:ph type="body" idx="1"/>
          </p:nvPr>
        </p:nvSpPr>
        <p:spPr>
          <a:xfrm>
            <a:off x="1054100" y="1943100"/>
            <a:ext cx="5676800" cy="3162400"/>
          </a:xfrm>
          <a:prstGeom prst="rect">
            <a:avLst/>
          </a:prstGeom>
          <a:noFill/>
          <a:ln>
            <a:noFill/>
          </a:ln>
        </p:spPr>
        <p:txBody>
          <a:bodyPr spcFirstLastPara="1" wrap="square" lIns="91425" tIns="91425" rIns="91425" bIns="91425" anchor="t" anchorCtr="0"/>
          <a:lstStyle>
            <a:lvl1pPr marL="609585" marR="0" lvl="0" indent="-304792" algn="l" rtl="0">
              <a:lnSpc>
                <a:spcPct val="115384"/>
              </a:lnSpc>
              <a:spcBef>
                <a:spcPts val="0"/>
              </a:spcBef>
              <a:spcAft>
                <a:spcPts val="0"/>
              </a:spcAft>
              <a:buClr>
                <a:srgbClr val="FFFFFF"/>
              </a:buClr>
              <a:buSzPts val="1400"/>
              <a:buFont typeface="Arial"/>
              <a:buNone/>
              <a:defRPr sz="1733" b="0" i="0" u="none" strike="noStrike" cap="none">
                <a:solidFill>
                  <a:srgbClr val="FFFFFF"/>
                </a:solidFill>
                <a:latin typeface="Arial"/>
                <a:ea typeface="Arial"/>
                <a:cs typeface="Arial"/>
                <a:sym typeface="Arial"/>
              </a:defRPr>
            </a:lvl1pPr>
            <a:lvl2pPr marL="1219170" marR="0" lvl="1" indent="-389457" algn="l" rtl="0">
              <a:lnSpc>
                <a:spcPct val="130000"/>
              </a:lnSpc>
              <a:spcBef>
                <a:spcPts val="0"/>
              </a:spcBef>
              <a:spcAft>
                <a:spcPts val="0"/>
              </a:spcAft>
              <a:buClr>
                <a:schemeClr val="lt2"/>
              </a:buClr>
              <a:buSzPts val="1000"/>
              <a:buFont typeface="Arial"/>
              <a:buChar char="•"/>
              <a:defRPr sz="1333" b="0" i="0" u="none" strike="noStrike" cap="none">
                <a:solidFill>
                  <a:schemeClr val="lt1"/>
                </a:solidFill>
                <a:latin typeface="Arial"/>
                <a:ea typeface="Arial"/>
                <a:cs typeface="Arial"/>
                <a:sym typeface="Arial"/>
              </a:defRPr>
            </a:lvl2pPr>
            <a:lvl3pPr marL="1828754" marR="0" lvl="2" indent="-389457" algn="l" rtl="0">
              <a:lnSpc>
                <a:spcPct val="130000"/>
              </a:lnSpc>
              <a:spcBef>
                <a:spcPts val="756"/>
              </a:spcBef>
              <a:spcAft>
                <a:spcPts val="0"/>
              </a:spcAft>
              <a:buClr>
                <a:schemeClr val="accent4"/>
              </a:buClr>
              <a:buSzPts val="1000"/>
              <a:buFont typeface="Arial"/>
              <a:buChar char="‒"/>
              <a:defRPr sz="1333" b="0" i="0" u="none" strike="noStrike" cap="none">
                <a:solidFill>
                  <a:schemeClr val="lt1"/>
                </a:solidFill>
                <a:latin typeface="Arial"/>
                <a:ea typeface="Arial"/>
                <a:cs typeface="Arial"/>
                <a:sym typeface="Arial"/>
              </a:defRPr>
            </a:lvl3pPr>
            <a:lvl4pPr marL="2438339" marR="0" lvl="3" indent="-304792" algn="l" rtl="0">
              <a:lnSpc>
                <a:spcPct val="130000"/>
              </a:lnSpc>
              <a:spcBef>
                <a:spcPts val="756"/>
              </a:spcBef>
              <a:spcAft>
                <a:spcPts val="0"/>
              </a:spcAft>
              <a:buClr>
                <a:schemeClr val="dk1"/>
              </a:buClr>
              <a:buSzPts val="1400"/>
              <a:buFont typeface="Arial"/>
              <a:buNone/>
              <a:defRPr sz="1333" b="0" i="0" u="none" strike="noStrike" cap="none">
                <a:solidFill>
                  <a:schemeClr val="lt1"/>
                </a:solidFill>
                <a:latin typeface="Arial"/>
                <a:ea typeface="Arial"/>
                <a:cs typeface="Arial"/>
                <a:sym typeface="Arial"/>
              </a:defRPr>
            </a:lvl4pPr>
            <a:lvl5pPr marL="3047924" marR="0" lvl="4" indent="-389457" algn="l" rtl="0">
              <a:lnSpc>
                <a:spcPct val="130000"/>
              </a:lnSpc>
              <a:spcBef>
                <a:spcPts val="756"/>
              </a:spcBef>
              <a:spcAft>
                <a:spcPts val="0"/>
              </a:spcAft>
              <a:buClr>
                <a:schemeClr val="lt1"/>
              </a:buClr>
              <a:buSzPts val="1000"/>
              <a:buFont typeface="Arial"/>
              <a:buChar char="»"/>
              <a:defRPr sz="1333" b="0" i="0" u="none" strike="noStrike" cap="none">
                <a:solidFill>
                  <a:schemeClr val="lt1"/>
                </a:solidFill>
                <a:latin typeface="Arial"/>
                <a:ea typeface="Arial"/>
                <a:cs typeface="Arial"/>
                <a:sym typeface="Arial"/>
              </a:defRPr>
            </a:lvl5pPr>
            <a:lvl6pPr marL="3657509" marR="0" lvl="5" indent="-474121" algn="l" rtl="0">
              <a:lnSpc>
                <a:spcPct val="100000"/>
              </a:lnSpc>
              <a:spcBef>
                <a:spcPts val="756"/>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6" name="Google Shape;96;p19"/>
          <p:cNvSpPr/>
          <p:nvPr/>
        </p:nvSpPr>
        <p:spPr>
          <a:xfrm>
            <a:off x="7366000" y="3324225"/>
            <a:ext cx="4128800" cy="289560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lt1"/>
              </a:solidFill>
              <a:latin typeface="Arial"/>
              <a:ea typeface="Arial"/>
              <a:cs typeface="Arial"/>
              <a:sym typeface="Arial"/>
            </a:endParaRPr>
          </a:p>
        </p:txBody>
      </p:sp>
      <p:sp>
        <p:nvSpPr>
          <p:cNvPr id="97" name="Google Shape;97;p19"/>
          <p:cNvSpPr>
            <a:spLocks noGrp="1"/>
          </p:cNvSpPr>
          <p:nvPr>
            <p:ph type="pic" idx="2"/>
          </p:nvPr>
        </p:nvSpPr>
        <p:spPr>
          <a:xfrm>
            <a:off x="7366000" y="1752600"/>
            <a:ext cx="4128000" cy="15716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333"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8" name="Google Shape;98;p19"/>
          <p:cNvSpPr txBox="1">
            <a:spLocks noGrp="1"/>
          </p:cNvSpPr>
          <p:nvPr>
            <p:ph type="body" idx="3"/>
          </p:nvPr>
        </p:nvSpPr>
        <p:spPr>
          <a:xfrm>
            <a:off x="7551719" y="3457573"/>
            <a:ext cx="3675200" cy="2390800"/>
          </a:xfrm>
          <a:prstGeom prst="rect">
            <a:avLst/>
          </a:prstGeom>
          <a:noFill/>
          <a:ln>
            <a:noFill/>
          </a:ln>
        </p:spPr>
        <p:txBody>
          <a:bodyPr spcFirstLastPara="1" wrap="square" lIns="91425" tIns="91425" rIns="91425" bIns="91425" anchor="t" anchorCtr="0"/>
          <a:lstStyle>
            <a:lvl1pPr marL="609585" marR="0" lvl="0" indent="-304792" algn="l" rtl="0">
              <a:lnSpc>
                <a:spcPct val="122222"/>
              </a:lnSpc>
              <a:spcBef>
                <a:spcPts val="800"/>
              </a:spcBef>
              <a:spcAft>
                <a:spcPts val="0"/>
              </a:spcAft>
              <a:buClr>
                <a:schemeClr val="lt2"/>
              </a:buClr>
              <a:buSzPts val="1400"/>
              <a:buFont typeface="Arial"/>
              <a:buNone/>
              <a:defRPr sz="1200" b="1" i="0" u="none" strike="noStrike" cap="none">
                <a:solidFill>
                  <a:schemeClr val="lt2"/>
                </a:solidFill>
                <a:latin typeface="Arial"/>
                <a:ea typeface="Arial"/>
                <a:cs typeface="Arial"/>
                <a:sym typeface="Arial"/>
              </a:defRPr>
            </a:lvl1pPr>
            <a:lvl2pPr marL="1219170" marR="0" lvl="1" indent="-380990" algn="l" rtl="0">
              <a:lnSpc>
                <a:spcPct val="122222"/>
              </a:lnSpc>
              <a:spcBef>
                <a:spcPts val="800"/>
              </a:spcBef>
              <a:spcAft>
                <a:spcPts val="0"/>
              </a:spcAft>
              <a:buClr>
                <a:schemeClr val="dk2"/>
              </a:buClr>
              <a:buSzPts val="900"/>
              <a:buFont typeface="Arial"/>
              <a:buChar char="•"/>
              <a:defRPr sz="1200" b="0" i="0" u="none" strike="noStrike" cap="none">
                <a:solidFill>
                  <a:schemeClr val="lt2"/>
                </a:solidFill>
                <a:latin typeface="Arial"/>
                <a:ea typeface="Arial"/>
                <a:cs typeface="Arial"/>
                <a:sym typeface="Arial"/>
              </a:defRPr>
            </a:lvl2pPr>
            <a:lvl3pPr marL="1828754" marR="0" lvl="2" indent="-389457" algn="l" rtl="0">
              <a:lnSpc>
                <a:spcPct val="130000"/>
              </a:lnSpc>
              <a:spcBef>
                <a:spcPts val="0"/>
              </a:spcBef>
              <a:spcAft>
                <a:spcPts val="0"/>
              </a:spcAft>
              <a:buClr>
                <a:schemeClr val="accent4"/>
              </a:buClr>
              <a:buSzPts val="1000"/>
              <a:buFont typeface="Arial"/>
              <a:buChar char="‒"/>
              <a:defRPr sz="1333" b="0" i="0" u="none" strike="noStrike" cap="none">
                <a:solidFill>
                  <a:schemeClr val="lt1"/>
                </a:solidFill>
                <a:latin typeface="Arial"/>
                <a:ea typeface="Arial"/>
                <a:cs typeface="Arial"/>
                <a:sym typeface="Arial"/>
              </a:defRPr>
            </a:lvl3pPr>
            <a:lvl4pPr marL="2438339" marR="0" lvl="3" indent="-304792" algn="l" rtl="0">
              <a:lnSpc>
                <a:spcPct val="130000"/>
              </a:lnSpc>
              <a:spcBef>
                <a:spcPts val="756"/>
              </a:spcBef>
              <a:spcAft>
                <a:spcPts val="0"/>
              </a:spcAft>
              <a:buClr>
                <a:schemeClr val="dk1"/>
              </a:buClr>
              <a:buSzPts val="1400"/>
              <a:buFont typeface="Arial"/>
              <a:buNone/>
              <a:defRPr sz="1333" b="0" i="0" u="none" strike="noStrike" cap="none">
                <a:solidFill>
                  <a:schemeClr val="lt1"/>
                </a:solidFill>
                <a:latin typeface="Arial"/>
                <a:ea typeface="Arial"/>
                <a:cs typeface="Arial"/>
                <a:sym typeface="Arial"/>
              </a:defRPr>
            </a:lvl4pPr>
            <a:lvl5pPr marL="3047924" marR="0" lvl="4" indent="-389457" algn="l" rtl="0">
              <a:lnSpc>
                <a:spcPct val="130000"/>
              </a:lnSpc>
              <a:spcBef>
                <a:spcPts val="756"/>
              </a:spcBef>
              <a:spcAft>
                <a:spcPts val="0"/>
              </a:spcAft>
              <a:buClr>
                <a:schemeClr val="lt1"/>
              </a:buClr>
              <a:buSzPts val="1000"/>
              <a:buFont typeface="Arial"/>
              <a:buChar char="»"/>
              <a:defRPr sz="1333" b="0" i="0" u="none" strike="noStrike" cap="none">
                <a:solidFill>
                  <a:schemeClr val="lt1"/>
                </a:solidFill>
                <a:latin typeface="Arial"/>
                <a:ea typeface="Arial"/>
                <a:cs typeface="Arial"/>
                <a:sym typeface="Arial"/>
              </a:defRPr>
            </a:lvl5pPr>
            <a:lvl6pPr marL="3657509" marR="0" lvl="5" indent="-474121" algn="l" rtl="0">
              <a:lnSpc>
                <a:spcPct val="100000"/>
              </a:lnSpc>
              <a:spcBef>
                <a:spcPts val="756"/>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9" name="Google Shape;99;p19"/>
          <p:cNvSpPr txBox="1">
            <a:spLocks noGrp="1"/>
          </p:cNvSpPr>
          <p:nvPr>
            <p:ph type="body" idx="4"/>
          </p:nvPr>
        </p:nvSpPr>
        <p:spPr>
          <a:xfrm>
            <a:off x="723900" y="1076325"/>
            <a:ext cx="5842000" cy="400000"/>
          </a:xfrm>
          <a:prstGeom prst="rect">
            <a:avLst/>
          </a:prstGeom>
          <a:noFill/>
          <a:ln>
            <a:noFill/>
          </a:ln>
        </p:spPr>
        <p:txBody>
          <a:bodyPr spcFirstLastPara="1" wrap="square" lIns="91425" tIns="91425" rIns="91425" bIns="91425" anchor="t" anchorCtr="0"/>
          <a:lstStyle>
            <a:lvl1pPr marL="609585" marR="0" lvl="0" indent="-304792" algn="l" rtl="0">
              <a:lnSpc>
                <a:spcPct val="100000"/>
              </a:lnSpc>
              <a:spcBef>
                <a:spcPts val="0"/>
              </a:spcBef>
              <a:spcAft>
                <a:spcPts val="0"/>
              </a:spcAft>
              <a:buClr>
                <a:schemeClr val="dk2"/>
              </a:buClr>
              <a:buSzPts val="1400"/>
              <a:buFont typeface="Arial"/>
              <a:buNone/>
              <a:defRPr sz="2000" b="1" i="0" u="none" strike="noStrike" cap="none">
                <a:solidFill>
                  <a:schemeClr val="dk2"/>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00" name="Google Shape;100;p19"/>
          <p:cNvSpPr>
            <a:spLocks noGrp="1"/>
          </p:cNvSpPr>
          <p:nvPr>
            <p:ph type="pic" idx="5"/>
          </p:nvPr>
        </p:nvSpPr>
        <p:spPr>
          <a:xfrm>
            <a:off x="8991600" y="561975"/>
            <a:ext cx="2476400" cy="466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dk1"/>
              </a:buClr>
              <a:buSzPts val="1400"/>
              <a:buFont typeface="Arial"/>
              <a:buNone/>
              <a:defRPr sz="1067"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01" name="Google Shape;101;p19"/>
          <p:cNvSpPr txBox="1">
            <a:spLocks noGrp="1"/>
          </p:cNvSpPr>
          <p:nvPr>
            <p:ph type="sldNum" idx="12"/>
          </p:nvPr>
        </p:nvSpPr>
        <p:spPr>
          <a:xfrm>
            <a:off x="11330352" y="6489579"/>
            <a:ext cx="577600" cy="125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1pPr>
            <a:lvl2pPr marL="0" marR="0" lvl="1"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2pPr>
            <a:lvl3pPr marL="0" marR="0" lvl="2"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3pPr>
            <a:lvl4pPr marL="0" marR="0" lvl="3"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4pPr>
            <a:lvl5pPr marL="0" marR="0" lvl="4"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5pPr>
            <a:lvl6pPr marL="0" marR="0" lvl="5"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6pPr>
            <a:lvl7pPr marL="0" marR="0" lvl="6"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7pPr>
            <a:lvl8pPr marL="0" marR="0" lvl="7"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8pPr>
            <a:lvl9pPr marL="0" marR="0" lvl="8"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06134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se study Option1">
  <p:cSld name="Case study Option1">
    <p:bg>
      <p:bgPr>
        <a:solidFill>
          <a:srgbClr val="FFFFFF"/>
        </a:solidFill>
        <a:effectLst/>
      </p:bgPr>
    </p:bg>
    <p:spTree>
      <p:nvGrpSpPr>
        <p:cNvPr id="1" name="Shape 102"/>
        <p:cNvGrpSpPr/>
        <p:nvPr/>
      </p:nvGrpSpPr>
      <p:grpSpPr>
        <a:xfrm>
          <a:off x="0" y="0"/>
          <a:ext cx="0" cy="0"/>
          <a:chOff x="0" y="0"/>
          <a:chExt cx="0" cy="0"/>
        </a:xfrm>
      </p:grpSpPr>
      <p:sp>
        <p:nvSpPr>
          <p:cNvPr id="103" name="Google Shape;103;p20"/>
          <p:cNvSpPr/>
          <p:nvPr/>
        </p:nvSpPr>
        <p:spPr>
          <a:xfrm>
            <a:off x="4381500" y="1409700"/>
            <a:ext cx="7099200" cy="468000"/>
          </a:xfrm>
          <a:prstGeom prst="rect">
            <a:avLst/>
          </a:prstGeom>
          <a:solidFill>
            <a:schemeClr val="dk2"/>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lt1"/>
              </a:solidFill>
              <a:latin typeface="Arial"/>
              <a:ea typeface="Arial"/>
              <a:cs typeface="Arial"/>
              <a:sym typeface="Arial"/>
            </a:endParaRPr>
          </a:p>
        </p:txBody>
      </p:sp>
      <p:sp>
        <p:nvSpPr>
          <p:cNvPr id="104" name="Google Shape;104;p20"/>
          <p:cNvSpPr/>
          <p:nvPr/>
        </p:nvSpPr>
        <p:spPr>
          <a:xfrm>
            <a:off x="4381500" y="1872628"/>
            <a:ext cx="7099200" cy="409960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lt1"/>
              </a:solidFill>
              <a:latin typeface="Arial"/>
              <a:ea typeface="Arial"/>
              <a:cs typeface="Arial"/>
              <a:sym typeface="Arial"/>
            </a:endParaRPr>
          </a:p>
        </p:txBody>
      </p:sp>
      <p:sp>
        <p:nvSpPr>
          <p:cNvPr id="105" name="Google Shape;105;p20"/>
          <p:cNvSpPr txBox="1">
            <a:spLocks noGrp="1"/>
          </p:cNvSpPr>
          <p:nvPr>
            <p:ph type="title"/>
          </p:nvPr>
        </p:nvSpPr>
        <p:spPr>
          <a:xfrm>
            <a:off x="720000" y="417600"/>
            <a:ext cx="8093600" cy="5452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106" name="Google Shape;106;p20"/>
          <p:cNvSpPr txBox="1">
            <a:spLocks noGrp="1"/>
          </p:cNvSpPr>
          <p:nvPr>
            <p:ph type="body" idx="1"/>
          </p:nvPr>
        </p:nvSpPr>
        <p:spPr>
          <a:xfrm>
            <a:off x="4632511" y="1437715"/>
            <a:ext cx="6645200" cy="428800"/>
          </a:xfrm>
          <a:prstGeom prst="rect">
            <a:avLst/>
          </a:prstGeom>
          <a:noFill/>
          <a:ln>
            <a:noFill/>
          </a:ln>
        </p:spPr>
        <p:txBody>
          <a:bodyPr spcFirstLastPara="1" wrap="square" lIns="91425" tIns="91425" rIns="91425" bIns="91425" anchor="ctr" anchorCtr="0"/>
          <a:lstStyle>
            <a:lvl1pPr marL="609585" marR="0" lvl="0" indent="-304792" algn="l" rtl="0">
              <a:lnSpc>
                <a:spcPct val="104999"/>
              </a:lnSpc>
              <a:spcBef>
                <a:spcPts val="0"/>
              </a:spcBef>
              <a:spcAft>
                <a:spcPts val="0"/>
              </a:spcAft>
              <a:buClr>
                <a:srgbClr val="FFFFFF"/>
              </a:buClr>
              <a:buSzPts val="1400"/>
              <a:buFont typeface="Arial"/>
              <a:buNone/>
              <a:defRPr sz="2667" b="1" i="0" u="none" strike="noStrike" cap="none">
                <a:solidFill>
                  <a:srgbClr val="FFFFFF"/>
                </a:solidFill>
                <a:latin typeface="Arial"/>
                <a:ea typeface="Arial"/>
                <a:cs typeface="Arial"/>
                <a:sym typeface="Arial"/>
              </a:defRPr>
            </a:lvl1pPr>
            <a:lvl2pPr marL="1219170" marR="0" lvl="1" indent="-474121" algn="l" rtl="0">
              <a:lnSpc>
                <a:spcPct val="95000"/>
              </a:lnSpc>
              <a:spcBef>
                <a:spcPts val="0"/>
              </a:spcBef>
              <a:spcAft>
                <a:spcPts val="0"/>
              </a:spcAft>
              <a:buClr>
                <a:schemeClr val="lt2"/>
              </a:buClr>
              <a:buSzPts val="2000"/>
              <a:buFont typeface="Arial"/>
              <a:buChar char="•"/>
              <a:defRPr sz="2667" b="1" i="0" u="none" strike="noStrike" cap="none">
                <a:solidFill>
                  <a:schemeClr val="lt1"/>
                </a:solidFill>
                <a:latin typeface="Arial"/>
                <a:ea typeface="Arial"/>
                <a:cs typeface="Arial"/>
                <a:sym typeface="Arial"/>
              </a:defRPr>
            </a:lvl2pPr>
            <a:lvl3pPr marL="1828754" marR="0" lvl="2" indent="-474121" algn="l" rtl="0">
              <a:lnSpc>
                <a:spcPct val="95000"/>
              </a:lnSpc>
              <a:spcBef>
                <a:spcPts val="0"/>
              </a:spcBef>
              <a:spcAft>
                <a:spcPts val="0"/>
              </a:spcAft>
              <a:buClr>
                <a:schemeClr val="accent4"/>
              </a:buClr>
              <a:buSzPts val="2000"/>
              <a:buFont typeface="Arial"/>
              <a:buChar char="‒"/>
              <a:defRPr sz="2667" b="1" i="0" u="none" strike="noStrike" cap="none">
                <a:solidFill>
                  <a:schemeClr val="lt1"/>
                </a:solidFill>
                <a:latin typeface="Arial"/>
                <a:ea typeface="Arial"/>
                <a:cs typeface="Arial"/>
                <a:sym typeface="Arial"/>
              </a:defRPr>
            </a:lvl3pPr>
            <a:lvl4pPr marL="2438339" marR="0" lvl="3" indent="-304792" algn="l" rtl="0">
              <a:lnSpc>
                <a:spcPct val="75000"/>
              </a:lnSpc>
              <a:spcBef>
                <a:spcPts val="0"/>
              </a:spcBef>
              <a:spcAft>
                <a:spcPts val="0"/>
              </a:spcAft>
              <a:buClr>
                <a:schemeClr val="dk1"/>
              </a:buClr>
              <a:buSzPts val="1400"/>
              <a:buFont typeface="Arial"/>
              <a:buNone/>
              <a:defRPr sz="2667" b="1" i="0" u="none" strike="noStrike" cap="none">
                <a:solidFill>
                  <a:schemeClr val="lt1"/>
                </a:solidFill>
                <a:latin typeface="Arial"/>
                <a:ea typeface="Arial"/>
                <a:cs typeface="Arial"/>
                <a:sym typeface="Arial"/>
              </a:defRPr>
            </a:lvl4pPr>
            <a:lvl5pPr marL="3047924" marR="0" lvl="4" indent="-474121" algn="l" rtl="0">
              <a:lnSpc>
                <a:spcPct val="100000"/>
              </a:lnSpc>
              <a:spcBef>
                <a:spcPts val="1133"/>
              </a:spcBef>
              <a:spcAft>
                <a:spcPts val="0"/>
              </a:spcAft>
              <a:buClr>
                <a:schemeClr val="lt1"/>
              </a:buClr>
              <a:buSzPts val="2000"/>
              <a:buFont typeface="Arial"/>
              <a:buChar char="»"/>
              <a:defRPr sz="2667" b="1" i="0" u="none" strike="noStrike" cap="none">
                <a:solidFill>
                  <a:schemeClr val="lt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07" name="Google Shape;107;p20"/>
          <p:cNvSpPr txBox="1">
            <a:spLocks noGrp="1"/>
          </p:cNvSpPr>
          <p:nvPr>
            <p:ph type="body" idx="2"/>
          </p:nvPr>
        </p:nvSpPr>
        <p:spPr>
          <a:xfrm>
            <a:off x="4660149" y="2019300"/>
            <a:ext cx="6490400" cy="3657600"/>
          </a:xfrm>
          <a:prstGeom prst="rect">
            <a:avLst/>
          </a:prstGeom>
          <a:noFill/>
          <a:ln>
            <a:noFill/>
          </a:ln>
        </p:spPr>
        <p:txBody>
          <a:bodyPr spcFirstLastPara="1" wrap="square" lIns="91425" tIns="91425" rIns="91425" bIns="91425" anchor="t" anchorCtr="0"/>
          <a:lstStyle>
            <a:lvl1pPr marL="609585" marR="0" lvl="0" indent="-304792" algn="l" rtl="0">
              <a:lnSpc>
                <a:spcPct val="130000"/>
              </a:lnSpc>
              <a:spcBef>
                <a:spcPts val="0"/>
              </a:spcBef>
              <a:spcAft>
                <a:spcPts val="0"/>
              </a:spcAft>
              <a:buClr>
                <a:schemeClr val="lt2"/>
              </a:buClr>
              <a:buSzPts val="1400"/>
              <a:buFont typeface="Arial"/>
              <a:buNone/>
              <a:defRPr sz="1333" b="1" i="0" u="none" strike="noStrike" cap="none">
                <a:solidFill>
                  <a:schemeClr val="lt2"/>
                </a:solidFill>
                <a:latin typeface="Arial"/>
                <a:ea typeface="Arial"/>
                <a:cs typeface="Arial"/>
                <a:sym typeface="Arial"/>
              </a:defRPr>
            </a:lvl1pPr>
            <a:lvl2pPr marL="1219170" marR="0" lvl="1" indent="-304792" algn="l" rtl="0">
              <a:lnSpc>
                <a:spcPct val="130000"/>
              </a:lnSpc>
              <a:spcBef>
                <a:spcPts val="756"/>
              </a:spcBef>
              <a:spcAft>
                <a:spcPts val="0"/>
              </a:spcAft>
              <a:buClr>
                <a:schemeClr val="lt2"/>
              </a:buClr>
              <a:buSzPts val="1600"/>
              <a:buFont typeface="Arial"/>
              <a:buNone/>
              <a:defRPr sz="1333" b="0" i="0" u="none" strike="noStrike" cap="none">
                <a:solidFill>
                  <a:srgbClr val="000000"/>
                </a:solidFill>
                <a:latin typeface="Arial"/>
                <a:ea typeface="Arial"/>
                <a:cs typeface="Arial"/>
                <a:sym typeface="Arial"/>
              </a:defRPr>
            </a:lvl2pPr>
            <a:lvl3pPr marL="1828754" marR="0" lvl="2" indent="-389457" algn="l" rtl="0">
              <a:lnSpc>
                <a:spcPct val="130000"/>
              </a:lnSpc>
              <a:spcBef>
                <a:spcPts val="756"/>
              </a:spcBef>
              <a:spcAft>
                <a:spcPts val="0"/>
              </a:spcAft>
              <a:buClr>
                <a:schemeClr val="lt2"/>
              </a:buClr>
              <a:buSzPts val="1000"/>
              <a:buFont typeface="Arial"/>
              <a:buChar char="-"/>
              <a:defRPr sz="1333" b="0" i="0" u="none" strike="noStrike" cap="none">
                <a:solidFill>
                  <a:srgbClr val="000000"/>
                </a:solidFill>
                <a:latin typeface="Arial"/>
                <a:ea typeface="Arial"/>
                <a:cs typeface="Arial"/>
                <a:sym typeface="Arial"/>
              </a:defRPr>
            </a:lvl3pPr>
            <a:lvl4pPr marL="2438339" marR="0" lvl="3" indent="-304792" algn="l" rtl="0">
              <a:lnSpc>
                <a:spcPct val="130000"/>
              </a:lnSpc>
              <a:spcBef>
                <a:spcPts val="756"/>
              </a:spcBef>
              <a:spcAft>
                <a:spcPts val="0"/>
              </a:spcAft>
              <a:buClr>
                <a:schemeClr val="dk1"/>
              </a:buClr>
              <a:buSzPts val="1400"/>
              <a:buFont typeface="Arial"/>
              <a:buNone/>
              <a:defRPr sz="1333" b="0" i="0" u="none" strike="noStrike" cap="none">
                <a:solidFill>
                  <a:schemeClr val="lt2"/>
                </a:solidFill>
                <a:latin typeface="Arial"/>
                <a:ea typeface="Arial"/>
                <a:cs typeface="Arial"/>
                <a:sym typeface="Arial"/>
              </a:defRPr>
            </a:lvl4pPr>
            <a:lvl5pPr marL="3047924" marR="0" lvl="4" indent="-389457" algn="l" rtl="0">
              <a:lnSpc>
                <a:spcPct val="130000"/>
              </a:lnSpc>
              <a:spcBef>
                <a:spcPts val="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08" name="Google Shape;108;p20"/>
          <p:cNvSpPr>
            <a:spLocks noGrp="1"/>
          </p:cNvSpPr>
          <p:nvPr>
            <p:ph type="pic" idx="3"/>
          </p:nvPr>
        </p:nvSpPr>
        <p:spPr>
          <a:xfrm>
            <a:off x="723900" y="1409700"/>
            <a:ext cx="3416400" cy="2190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333"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09" name="Google Shape;109;p20"/>
          <p:cNvSpPr>
            <a:spLocks noGrp="1"/>
          </p:cNvSpPr>
          <p:nvPr>
            <p:ph type="pic" idx="4"/>
          </p:nvPr>
        </p:nvSpPr>
        <p:spPr>
          <a:xfrm>
            <a:off x="723900" y="3762375"/>
            <a:ext cx="3416400" cy="2190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333"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10" name="Google Shape;110;p20"/>
          <p:cNvSpPr>
            <a:spLocks noGrp="1"/>
          </p:cNvSpPr>
          <p:nvPr>
            <p:ph type="pic" idx="5"/>
          </p:nvPr>
        </p:nvSpPr>
        <p:spPr>
          <a:xfrm>
            <a:off x="8991600" y="561975"/>
            <a:ext cx="2476400" cy="466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dk1"/>
              </a:buClr>
              <a:buSzPts val="1400"/>
              <a:buFont typeface="Arial"/>
              <a:buNone/>
              <a:defRPr sz="1067"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11" name="Google Shape;111;p20"/>
          <p:cNvSpPr txBox="1">
            <a:spLocks noGrp="1"/>
          </p:cNvSpPr>
          <p:nvPr>
            <p:ph type="sldNum" idx="12"/>
          </p:nvPr>
        </p:nvSpPr>
        <p:spPr>
          <a:xfrm>
            <a:off x="11330352" y="6489579"/>
            <a:ext cx="577600" cy="125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1pPr>
            <a:lvl2pPr marL="0" marR="0" lvl="1"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2pPr>
            <a:lvl3pPr marL="0" marR="0" lvl="2"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3pPr>
            <a:lvl4pPr marL="0" marR="0" lvl="3"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4pPr>
            <a:lvl5pPr marL="0" marR="0" lvl="4"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5pPr>
            <a:lvl6pPr marL="0" marR="0" lvl="5"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6pPr>
            <a:lvl7pPr marL="0" marR="0" lvl="6"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7pPr>
            <a:lvl8pPr marL="0" marR="0" lvl="7"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8pPr>
            <a:lvl9pPr marL="0" marR="0" lvl="8"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11736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se study Option2">
  <p:cSld name="Case study Option2">
    <p:bg>
      <p:bgPr>
        <a:solidFill>
          <a:srgbClr val="FFFFFF"/>
        </a:solidFill>
        <a:effectLst/>
      </p:bgPr>
    </p:bg>
    <p:spTree>
      <p:nvGrpSpPr>
        <p:cNvPr id="1" name="Shape 112"/>
        <p:cNvGrpSpPr/>
        <p:nvPr/>
      </p:nvGrpSpPr>
      <p:grpSpPr>
        <a:xfrm>
          <a:off x="0" y="0"/>
          <a:ext cx="0" cy="0"/>
          <a:chOff x="0" y="0"/>
          <a:chExt cx="0" cy="0"/>
        </a:xfrm>
      </p:grpSpPr>
      <p:sp>
        <p:nvSpPr>
          <p:cNvPr id="113" name="Google Shape;113;p21"/>
          <p:cNvSpPr/>
          <p:nvPr/>
        </p:nvSpPr>
        <p:spPr>
          <a:xfrm>
            <a:off x="4381500" y="1409700"/>
            <a:ext cx="7099200" cy="4680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lt2"/>
              </a:solidFill>
              <a:latin typeface="Arial"/>
              <a:ea typeface="Arial"/>
              <a:cs typeface="Arial"/>
              <a:sym typeface="Arial"/>
            </a:endParaRPr>
          </a:p>
        </p:txBody>
      </p:sp>
      <p:sp>
        <p:nvSpPr>
          <p:cNvPr id="114" name="Google Shape;114;p21"/>
          <p:cNvSpPr/>
          <p:nvPr/>
        </p:nvSpPr>
        <p:spPr>
          <a:xfrm>
            <a:off x="4381500" y="1872628"/>
            <a:ext cx="7099200" cy="409960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lt1"/>
              </a:solidFill>
              <a:latin typeface="Arial"/>
              <a:ea typeface="Arial"/>
              <a:cs typeface="Arial"/>
              <a:sym typeface="Arial"/>
            </a:endParaRPr>
          </a:p>
        </p:txBody>
      </p:sp>
      <p:sp>
        <p:nvSpPr>
          <p:cNvPr id="115" name="Google Shape;115;p21"/>
          <p:cNvSpPr txBox="1">
            <a:spLocks noGrp="1"/>
          </p:cNvSpPr>
          <p:nvPr>
            <p:ph type="title"/>
          </p:nvPr>
        </p:nvSpPr>
        <p:spPr>
          <a:xfrm>
            <a:off x="720000" y="417600"/>
            <a:ext cx="8106400" cy="5452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116" name="Google Shape;116;p21"/>
          <p:cNvSpPr txBox="1">
            <a:spLocks noGrp="1"/>
          </p:cNvSpPr>
          <p:nvPr>
            <p:ph type="body" idx="1"/>
          </p:nvPr>
        </p:nvSpPr>
        <p:spPr>
          <a:xfrm>
            <a:off x="4632511" y="1447240"/>
            <a:ext cx="6645200" cy="428800"/>
          </a:xfrm>
          <a:prstGeom prst="rect">
            <a:avLst/>
          </a:prstGeom>
          <a:noFill/>
          <a:ln>
            <a:noFill/>
          </a:ln>
        </p:spPr>
        <p:txBody>
          <a:bodyPr spcFirstLastPara="1" wrap="square" lIns="91425" tIns="91425" rIns="91425" bIns="91425" anchor="ctr" anchorCtr="0"/>
          <a:lstStyle>
            <a:lvl1pPr marL="609585" marR="0" lvl="0" indent="-304792" algn="l" rtl="0">
              <a:lnSpc>
                <a:spcPct val="104999"/>
              </a:lnSpc>
              <a:spcBef>
                <a:spcPts val="0"/>
              </a:spcBef>
              <a:spcAft>
                <a:spcPts val="0"/>
              </a:spcAft>
              <a:buClr>
                <a:schemeClr val="lt2"/>
              </a:buClr>
              <a:buSzPts val="1400"/>
              <a:buFont typeface="Arial"/>
              <a:buNone/>
              <a:defRPr sz="2667" b="1" i="0" u="none" strike="noStrike" cap="none">
                <a:solidFill>
                  <a:schemeClr val="lt2"/>
                </a:solidFill>
                <a:latin typeface="Arial"/>
                <a:ea typeface="Arial"/>
                <a:cs typeface="Arial"/>
                <a:sym typeface="Arial"/>
              </a:defRPr>
            </a:lvl1pPr>
            <a:lvl2pPr marL="1219170" marR="0" lvl="1" indent="-474121" algn="l" rtl="0">
              <a:lnSpc>
                <a:spcPct val="95000"/>
              </a:lnSpc>
              <a:spcBef>
                <a:spcPts val="0"/>
              </a:spcBef>
              <a:spcAft>
                <a:spcPts val="0"/>
              </a:spcAft>
              <a:buClr>
                <a:schemeClr val="lt2"/>
              </a:buClr>
              <a:buSzPts val="2000"/>
              <a:buFont typeface="Arial"/>
              <a:buChar char="•"/>
              <a:defRPr sz="2667" b="1" i="0" u="none" strike="noStrike" cap="none">
                <a:solidFill>
                  <a:schemeClr val="lt1"/>
                </a:solidFill>
                <a:latin typeface="Arial"/>
                <a:ea typeface="Arial"/>
                <a:cs typeface="Arial"/>
                <a:sym typeface="Arial"/>
              </a:defRPr>
            </a:lvl2pPr>
            <a:lvl3pPr marL="1828754" marR="0" lvl="2" indent="-474121" algn="l" rtl="0">
              <a:lnSpc>
                <a:spcPct val="95000"/>
              </a:lnSpc>
              <a:spcBef>
                <a:spcPts val="0"/>
              </a:spcBef>
              <a:spcAft>
                <a:spcPts val="0"/>
              </a:spcAft>
              <a:buClr>
                <a:schemeClr val="accent4"/>
              </a:buClr>
              <a:buSzPts val="2000"/>
              <a:buFont typeface="Arial"/>
              <a:buChar char="‒"/>
              <a:defRPr sz="2667" b="1" i="0" u="none" strike="noStrike" cap="none">
                <a:solidFill>
                  <a:schemeClr val="lt1"/>
                </a:solidFill>
                <a:latin typeface="Arial"/>
                <a:ea typeface="Arial"/>
                <a:cs typeface="Arial"/>
                <a:sym typeface="Arial"/>
              </a:defRPr>
            </a:lvl3pPr>
            <a:lvl4pPr marL="2438339" marR="0" lvl="3" indent="-304792" algn="l" rtl="0">
              <a:lnSpc>
                <a:spcPct val="75000"/>
              </a:lnSpc>
              <a:spcBef>
                <a:spcPts val="0"/>
              </a:spcBef>
              <a:spcAft>
                <a:spcPts val="0"/>
              </a:spcAft>
              <a:buClr>
                <a:schemeClr val="dk1"/>
              </a:buClr>
              <a:buSzPts val="1400"/>
              <a:buFont typeface="Arial"/>
              <a:buNone/>
              <a:defRPr sz="2667" b="1" i="0" u="none" strike="noStrike" cap="none">
                <a:solidFill>
                  <a:schemeClr val="lt1"/>
                </a:solidFill>
                <a:latin typeface="Arial"/>
                <a:ea typeface="Arial"/>
                <a:cs typeface="Arial"/>
                <a:sym typeface="Arial"/>
              </a:defRPr>
            </a:lvl4pPr>
            <a:lvl5pPr marL="3047924" marR="0" lvl="4" indent="-474121" algn="l" rtl="0">
              <a:lnSpc>
                <a:spcPct val="100000"/>
              </a:lnSpc>
              <a:spcBef>
                <a:spcPts val="1133"/>
              </a:spcBef>
              <a:spcAft>
                <a:spcPts val="0"/>
              </a:spcAft>
              <a:buClr>
                <a:schemeClr val="lt1"/>
              </a:buClr>
              <a:buSzPts val="2000"/>
              <a:buFont typeface="Arial"/>
              <a:buChar char="»"/>
              <a:defRPr sz="2667" b="1" i="0" u="none" strike="noStrike" cap="none">
                <a:solidFill>
                  <a:schemeClr val="lt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17" name="Google Shape;117;p21"/>
          <p:cNvSpPr txBox="1">
            <a:spLocks noGrp="1"/>
          </p:cNvSpPr>
          <p:nvPr>
            <p:ph type="body" idx="2"/>
          </p:nvPr>
        </p:nvSpPr>
        <p:spPr>
          <a:xfrm>
            <a:off x="4660149" y="2019300"/>
            <a:ext cx="6490400" cy="3657600"/>
          </a:xfrm>
          <a:prstGeom prst="rect">
            <a:avLst/>
          </a:prstGeom>
          <a:noFill/>
          <a:ln>
            <a:noFill/>
          </a:ln>
        </p:spPr>
        <p:txBody>
          <a:bodyPr spcFirstLastPara="1" wrap="square" lIns="91425" tIns="91425" rIns="91425" bIns="91425" anchor="t" anchorCtr="0"/>
          <a:lstStyle>
            <a:lvl1pPr marL="609585" marR="0" lvl="0" indent="-304792" algn="l" rtl="0">
              <a:lnSpc>
                <a:spcPct val="130000"/>
              </a:lnSpc>
              <a:spcBef>
                <a:spcPts val="0"/>
              </a:spcBef>
              <a:spcAft>
                <a:spcPts val="0"/>
              </a:spcAft>
              <a:buClr>
                <a:schemeClr val="lt2"/>
              </a:buClr>
              <a:buSzPts val="1400"/>
              <a:buFont typeface="Arial"/>
              <a:buNone/>
              <a:defRPr sz="1333" b="1" i="0" u="none" strike="noStrike" cap="none">
                <a:solidFill>
                  <a:schemeClr val="lt2"/>
                </a:solidFill>
                <a:latin typeface="Arial"/>
                <a:ea typeface="Arial"/>
                <a:cs typeface="Arial"/>
                <a:sym typeface="Arial"/>
              </a:defRPr>
            </a:lvl1pPr>
            <a:lvl2pPr marL="1219170" marR="0" lvl="1" indent="-304792" algn="l" rtl="0">
              <a:lnSpc>
                <a:spcPct val="130000"/>
              </a:lnSpc>
              <a:spcBef>
                <a:spcPts val="756"/>
              </a:spcBef>
              <a:spcAft>
                <a:spcPts val="0"/>
              </a:spcAft>
              <a:buClr>
                <a:schemeClr val="lt2"/>
              </a:buClr>
              <a:buSzPts val="1600"/>
              <a:buFont typeface="Arial"/>
              <a:buNone/>
              <a:defRPr sz="1333" b="0" i="0" u="none" strike="noStrike" cap="none">
                <a:solidFill>
                  <a:srgbClr val="000000"/>
                </a:solidFill>
                <a:latin typeface="Arial"/>
                <a:ea typeface="Arial"/>
                <a:cs typeface="Arial"/>
                <a:sym typeface="Arial"/>
              </a:defRPr>
            </a:lvl2pPr>
            <a:lvl3pPr marL="1828754" marR="0" lvl="2" indent="-389457" algn="l" rtl="0">
              <a:lnSpc>
                <a:spcPct val="130000"/>
              </a:lnSpc>
              <a:spcBef>
                <a:spcPts val="756"/>
              </a:spcBef>
              <a:spcAft>
                <a:spcPts val="0"/>
              </a:spcAft>
              <a:buClr>
                <a:schemeClr val="lt2"/>
              </a:buClr>
              <a:buSzPts val="1000"/>
              <a:buFont typeface="Arial"/>
              <a:buChar char="-"/>
              <a:defRPr sz="1333" b="0" i="0" u="none" strike="noStrike" cap="none">
                <a:solidFill>
                  <a:srgbClr val="000000"/>
                </a:solidFill>
                <a:latin typeface="Arial"/>
                <a:ea typeface="Arial"/>
                <a:cs typeface="Arial"/>
                <a:sym typeface="Arial"/>
              </a:defRPr>
            </a:lvl3pPr>
            <a:lvl4pPr marL="2438339" marR="0" lvl="3" indent="-304792" algn="l" rtl="0">
              <a:lnSpc>
                <a:spcPct val="130000"/>
              </a:lnSpc>
              <a:spcBef>
                <a:spcPts val="756"/>
              </a:spcBef>
              <a:spcAft>
                <a:spcPts val="0"/>
              </a:spcAft>
              <a:buClr>
                <a:schemeClr val="dk1"/>
              </a:buClr>
              <a:buSzPts val="1400"/>
              <a:buFont typeface="Arial"/>
              <a:buNone/>
              <a:defRPr sz="1333" b="0" i="0" u="none" strike="noStrike" cap="none">
                <a:solidFill>
                  <a:schemeClr val="lt2"/>
                </a:solidFill>
                <a:latin typeface="Arial"/>
                <a:ea typeface="Arial"/>
                <a:cs typeface="Arial"/>
                <a:sym typeface="Arial"/>
              </a:defRPr>
            </a:lvl4pPr>
            <a:lvl5pPr marL="3047924" marR="0" lvl="4" indent="-389457" algn="l" rtl="0">
              <a:lnSpc>
                <a:spcPct val="130000"/>
              </a:lnSpc>
              <a:spcBef>
                <a:spcPts val="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18" name="Google Shape;118;p21"/>
          <p:cNvSpPr>
            <a:spLocks noGrp="1"/>
          </p:cNvSpPr>
          <p:nvPr>
            <p:ph type="pic" idx="3"/>
          </p:nvPr>
        </p:nvSpPr>
        <p:spPr>
          <a:xfrm>
            <a:off x="723900" y="1409700"/>
            <a:ext cx="3416400" cy="2190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333"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19" name="Google Shape;119;p21"/>
          <p:cNvSpPr>
            <a:spLocks noGrp="1"/>
          </p:cNvSpPr>
          <p:nvPr>
            <p:ph type="pic" idx="4"/>
          </p:nvPr>
        </p:nvSpPr>
        <p:spPr>
          <a:xfrm>
            <a:off x="723900" y="3762375"/>
            <a:ext cx="3416400" cy="2190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333"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0" name="Google Shape;120;p21"/>
          <p:cNvSpPr>
            <a:spLocks noGrp="1"/>
          </p:cNvSpPr>
          <p:nvPr>
            <p:ph type="pic" idx="5"/>
          </p:nvPr>
        </p:nvSpPr>
        <p:spPr>
          <a:xfrm>
            <a:off x="8991600" y="561975"/>
            <a:ext cx="2476400" cy="466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dk1"/>
              </a:buClr>
              <a:buSzPts val="1400"/>
              <a:buFont typeface="Arial"/>
              <a:buNone/>
              <a:defRPr sz="1067"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1" name="Google Shape;121;p21"/>
          <p:cNvSpPr txBox="1">
            <a:spLocks noGrp="1"/>
          </p:cNvSpPr>
          <p:nvPr>
            <p:ph type="sldNum" idx="12"/>
          </p:nvPr>
        </p:nvSpPr>
        <p:spPr>
          <a:xfrm>
            <a:off x="11330352" y="6489579"/>
            <a:ext cx="577600" cy="125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1pPr>
            <a:lvl2pPr marL="0" marR="0" lvl="1"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2pPr>
            <a:lvl3pPr marL="0" marR="0" lvl="2"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3pPr>
            <a:lvl4pPr marL="0" marR="0" lvl="3"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4pPr>
            <a:lvl5pPr marL="0" marR="0" lvl="4"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5pPr>
            <a:lvl6pPr marL="0" marR="0" lvl="5"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6pPr>
            <a:lvl7pPr marL="0" marR="0" lvl="6"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7pPr>
            <a:lvl8pPr marL="0" marR="0" lvl="7"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8pPr>
            <a:lvl9pPr marL="0" marR="0" lvl="8"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7148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13277870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ample Boxed Text x3">
  <p:cSld name="Sample Boxed Text x3">
    <p:bg>
      <p:bgPr>
        <a:solidFill>
          <a:srgbClr val="FFFFFF"/>
        </a:solidFill>
        <a:effectLst/>
      </p:bgPr>
    </p:bg>
    <p:spTree>
      <p:nvGrpSpPr>
        <p:cNvPr id="1" name="Shape 122"/>
        <p:cNvGrpSpPr/>
        <p:nvPr/>
      </p:nvGrpSpPr>
      <p:grpSpPr>
        <a:xfrm>
          <a:off x="0" y="0"/>
          <a:ext cx="0" cy="0"/>
          <a:chOff x="0" y="0"/>
          <a:chExt cx="0" cy="0"/>
        </a:xfrm>
      </p:grpSpPr>
      <p:sp>
        <p:nvSpPr>
          <p:cNvPr id="123" name="Google Shape;123;p22"/>
          <p:cNvSpPr/>
          <p:nvPr/>
        </p:nvSpPr>
        <p:spPr>
          <a:xfrm>
            <a:off x="718811" y="2669156"/>
            <a:ext cx="3470400" cy="468000"/>
          </a:xfrm>
          <a:prstGeom prst="rect">
            <a:avLst/>
          </a:prstGeom>
          <a:solidFill>
            <a:srgbClr val="03873A"/>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rgbClr val="FFFFFF"/>
              </a:solidFill>
              <a:latin typeface="Arial"/>
              <a:ea typeface="Arial"/>
              <a:cs typeface="Arial"/>
              <a:sym typeface="Arial"/>
            </a:endParaRPr>
          </a:p>
        </p:txBody>
      </p:sp>
      <p:sp>
        <p:nvSpPr>
          <p:cNvPr id="124" name="Google Shape;124;p22"/>
          <p:cNvSpPr/>
          <p:nvPr/>
        </p:nvSpPr>
        <p:spPr>
          <a:xfrm>
            <a:off x="718811" y="3129775"/>
            <a:ext cx="3470400" cy="214000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lt1"/>
              </a:solidFill>
              <a:latin typeface="Arial"/>
              <a:ea typeface="Arial"/>
              <a:cs typeface="Arial"/>
              <a:sym typeface="Arial"/>
            </a:endParaRPr>
          </a:p>
        </p:txBody>
      </p:sp>
      <p:sp>
        <p:nvSpPr>
          <p:cNvPr id="125" name="Google Shape;125;p22"/>
          <p:cNvSpPr txBox="1">
            <a:spLocks noGrp="1"/>
          </p:cNvSpPr>
          <p:nvPr>
            <p:ph type="title"/>
          </p:nvPr>
        </p:nvSpPr>
        <p:spPr>
          <a:xfrm>
            <a:off x="720000" y="417600"/>
            <a:ext cx="8479200" cy="9444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126" name="Google Shape;126;p22"/>
          <p:cNvSpPr txBox="1">
            <a:spLocks noGrp="1"/>
          </p:cNvSpPr>
          <p:nvPr>
            <p:ph type="body" idx="1"/>
          </p:nvPr>
        </p:nvSpPr>
        <p:spPr>
          <a:xfrm>
            <a:off x="966157" y="2687951"/>
            <a:ext cx="2921600" cy="428800"/>
          </a:xfrm>
          <a:prstGeom prst="rect">
            <a:avLst/>
          </a:prstGeom>
          <a:noFill/>
          <a:ln>
            <a:noFill/>
          </a:ln>
        </p:spPr>
        <p:txBody>
          <a:bodyPr spcFirstLastPara="1" wrap="square" lIns="91425" tIns="91425" rIns="91425" bIns="91425" anchor="ctr" anchorCtr="0"/>
          <a:lstStyle>
            <a:lvl1pPr marL="609585" marR="0" lvl="0" indent="-304792" algn="ctr" rtl="0">
              <a:lnSpc>
                <a:spcPct val="104999"/>
              </a:lnSpc>
              <a:spcBef>
                <a:spcPts val="0"/>
              </a:spcBef>
              <a:spcAft>
                <a:spcPts val="0"/>
              </a:spcAft>
              <a:buClr>
                <a:srgbClr val="FFFFFF"/>
              </a:buClr>
              <a:buSzPts val="1400"/>
              <a:buFont typeface="Arial"/>
              <a:buNone/>
              <a:defRPr sz="2667" b="1" i="0" u="none" strike="noStrike" cap="none">
                <a:solidFill>
                  <a:srgbClr val="FFFFFF"/>
                </a:solidFill>
                <a:latin typeface="Arial"/>
                <a:ea typeface="Arial"/>
                <a:cs typeface="Arial"/>
                <a:sym typeface="Arial"/>
              </a:defRPr>
            </a:lvl1pPr>
            <a:lvl2pPr marL="1219170" marR="0" lvl="1" indent="-474121" algn="l" rtl="0">
              <a:lnSpc>
                <a:spcPct val="95000"/>
              </a:lnSpc>
              <a:spcBef>
                <a:spcPts val="0"/>
              </a:spcBef>
              <a:spcAft>
                <a:spcPts val="0"/>
              </a:spcAft>
              <a:buClr>
                <a:schemeClr val="lt2"/>
              </a:buClr>
              <a:buSzPts val="2000"/>
              <a:buFont typeface="Arial"/>
              <a:buChar char="•"/>
              <a:defRPr sz="2667" b="1" i="0" u="none" strike="noStrike" cap="none">
                <a:solidFill>
                  <a:schemeClr val="lt1"/>
                </a:solidFill>
                <a:latin typeface="Arial"/>
                <a:ea typeface="Arial"/>
                <a:cs typeface="Arial"/>
                <a:sym typeface="Arial"/>
              </a:defRPr>
            </a:lvl2pPr>
            <a:lvl3pPr marL="1828754" marR="0" lvl="2" indent="-474121" algn="l" rtl="0">
              <a:lnSpc>
                <a:spcPct val="95000"/>
              </a:lnSpc>
              <a:spcBef>
                <a:spcPts val="0"/>
              </a:spcBef>
              <a:spcAft>
                <a:spcPts val="0"/>
              </a:spcAft>
              <a:buClr>
                <a:schemeClr val="accent4"/>
              </a:buClr>
              <a:buSzPts val="2000"/>
              <a:buFont typeface="Arial"/>
              <a:buChar char="‒"/>
              <a:defRPr sz="2667" b="1" i="0" u="none" strike="noStrike" cap="none">
                <a:solidFill>
                  <a:schemeClr val="lt1"/>
                </a:solidFill>
                <a:latin typeface="Arial"/>
                <a:ea typeface="Arial"/>
                <a:cs typeface="Arial"/>
                <a:sym typeface="Arial"/>
              </a:defRPr>
            </a:lvl3pPr>
            <a:lvl4pPr marL="2438339" marR="0" lvl="3" indent="-304792" algn="l" rtl="0">
              <a:lnSpc>
                <a:spcPct val="75000"/>
              </a:lnSpc>
              <a:spcBef>
                <a:spcPts val="0"/>
              </a:spcBef>
              <a:spcAft>
                <a:spcPts val="0"/>
              </a:spcAft>
              <a:buClr>
                <a:schemeClr val="dk1"/>
              </a:buClr>
              <a:buSzPts val="1400"/>
              <a:buFont typeface="Arial"/>
              <a:buNone/>
              <a:defRPr sz="2667" b="1" i="0" u="none" strike="noStrike" cap="none">
                <a:solidFill>
                  <a:schemeClr val="lt1"/>
                </a:solidFill>
                <a:latin typeface="Arial"/>
                <a:ea typeface="Arial"/>
                <a:cs typeface="Arial"/>
                <a:sym typeface="Arial"/>
              </a:defRPr>
            </a:lvl4pPr>
            <a:lvl5pPr marL="3047924" marR="0" lvl="4" indent="-474121" algn="l" rtl="0">
              <a:lnSpc>
                <a:spcPct val="100000"/>
              </a:lnSpc>
              <a:spcBef>
                <a:spcPts val="1133"/>
              </a:spcBef>
              <a:spcAft>
                <a:spcPts val="0"/>
              </a:spcAft>
              <a:buClr>
                <a:schemeClr val="lt1"/>
              </a:buClr>
              <a:buSzPts val="2000"/>
              <a:buFont typeface="Arial"/>
              <a:buChar char="»"/>
              <a:defRPr sz="2667" b="1" i="0" u="none" strike="noStrike" cap="none">
                <a:solidFill>
                  <a:schemeClr val="lt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7" name="Google Shape;127;p22"/>
          <p:cNvSpPr txBox="1">
            <a:spLocks noGrp="1"/>
          </p:cNvSpPr>
          <p:nvPr>
            <p:ph type="body" idx="2"/>
          </p:nvPr>
        </p:nvSpPr>
        <p:spPr>
          <a:xfrm>
            <a:off x="983224" y="3226999"/>
            <a:ext cx="2994800" cy="1552000"/>
          </a:xfrm>
          <a:prstGeom prst="rect">
            <a:avLst/>
          </a:prstGeom>
          <a:noFill/>
          <a:ln>
            <a:noFill/>
          </a:ln>
        </p:spPr>
        <p:txBody>
          <a:bodyPr spcFirstLastPara="1" wrap="square" lIns="91425" tIns="91425" rIns="91425" bIns="91425" anchor="t" anchorCtr="0"/>
          <a:lstStyle>
            <a:lvl1pPr marL="609585" marR="0" lvl="0" indent="-304792" algn="l" rtl="0">
              <a:lnSpc>
                <a:spcPct val="116666"/>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1219170" marR="0" lvl="1" indent="-304792" algn="l" rtl="0">
              <a:lnSpc>
                <a:spcPct val="116666"/>
              </a:lnSpc>
              <a:spcBef>
                <a:spcPts val="0"/>
              </a:spcBef>
              <a:spcAft>
                <a:spcPts val="0"/>
              </a:spcAft>
              <a:buClr>
                <a:schemeClr val="lt2"/>
              </a:buClr>
              <a:buSzPts val="1600"/>
              <a:buFont typeface="Arial"/>
              <a:buNone/>
              <a:defRPr sz="1600" b="0" i="0" u="none" strike="noStrike" cap="none">
                <a:solidFill>
                  <a:srgbClr val="000000"/>
                </a:solidFill>
                <a:latin typeface="Arial"/>
                <a:ea typeface="Arial"/>
                <a:cs typeface="Arial"/>
                <a:sym typeface="Arial"/>
              </a:defRPr>
            </a:lvl2pPr>
            <a:lvl3pPr marL="1828754" marR="0" lvl="2" indent="-406390" algn="l" rtl="0">
              <a:lnSpc>
                <a:spcPct val="116666"/>
              </a:lnSpc>
              <a:spcBef>
                <a:spcPts val="0"/>
              </a:spcBef>
              <a:spcAft>
                <a:spcPts val="0"/>
              </a:spcAft>
              <a:buClr>
                <a:schemeClr val="lt2"/>
              </a:buClr>
              <a:buSzPts val="1200"/>
              <a:buFont typeface="Arial"/>
              <a:buChar char="-"/>
              <a:defRPr sz="1600" b="0" i="0" u="none" strike="noStrike" cap="none">
                <a:solidFill>
                  <a:srgbClr val="000000"/>
                </a:solidFill>
                <a:latin typeface="Arial"/>
                <a:ea typeface="Arial"/>
                <a:cs typeface="Arial"/>
                <a:sym typeface="Arial"/>
              </a:defRPr>
            </a:lvl3pPr>
            <a:lvl4pPr marL="2438339" marR="0" lvl="3" indent="-304792" algn="l" rtl="0">
              <a:lnSpc>
                <a:spcPct val="130000"/>
              </a:lnSpc>
              <a:spcBef>
                <a:spcPts val="0"/>
              </a:spcBef>
              <a:spcAft>
                <a:spcPts val="0"/>
              </a:spcAft>
              <a:buClr>
                <a:schemeClr val="dk1"/>
              </a:buClr>
              <a:buSzPts val="1400"/>
              <a:buFont typeface="Arial"/>
              <a:buNone/>
              <a:defRPr sz="1333" b="0" i="0" u="none" strike="noStrike" cap="none">
                <a:solidFill>
                  <a:schemeClr val="lt2"/>
                </a:solidFill>
                <a:latin typeface="Arial"/>
                <a:ea typeface="Arial"/>
                <a:cs typeface="Arial"/>
                <a:sym typeface="Arial"/>
              </a:defRPr>
            </a:lvl4pPr>
            <a:lvl5pPr marL="3047924" marR="0" lvl="4" indent="-389457" algn="l" rtl="0">
              <a:lnSpc>
                <a:spcPct val="130000"/>
              </a:lnSpc>
              <a:spcBef>
                <a:spcPts val="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8" name="Google Shape;128;p22"/>
          <p:cNvSpPr/>
          <p:nvPr/>
        </p:nvSpPr>
        <p:spPr>
          <a:xfrm>
            <a:off x="4387649" y="2669156"/>
            <a:ext cx="3470400" cy="468000"/>
          </a:xfrm>
          <a:prstGeom prst="rect">
            <a:avLst/>
          </a:prstGeom>
          <a:solidFill>
            <a:schemeClr val="dk2"/>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rgbClr val="FFFFFF"/>
              </a:solidFill>
              <a:latin typeface="Arial"/>
              <a:ea typeface="Arial"/>
              <a:cs typeface="Arial"/>
              <a:sym typeface="Arial"/>
            </a:endParaRPr>
          </a:p>
        </p:txBody>
      </p:sp>
      <p:sp>
        <p:nvSpPr>
          <p:cNvPr id="129" name="Google Shape;129;p22"/>
          <p:cNvSpPr/>
          <p:nvPr/>
        </p:nvSpPr>
        <p:spPr>
          <a:xfrm>
            <a:off x="4387649" y="3129775"/>
            <a:ext cx="3470400" cy="214000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lt1"/>
              </a:solidFill>
              <a:latin typeface="Arial"/>
              <a:ea typeface="Arial"/>
              <a:cs typeface="Arial"/>
              <a:sym typeface="Arial"/>
            </a:endParaRPr>
          </a:p>
        </p:txBody>
      </p:sp>
      <p:sp>
        <p:nvSpPr>
          <p:cNvPr id="130" name="Google Shape;130;p22"/>
          <p:cNvSpPr txBox="1">
            <a:spLocks noGrp="1"/>
          </p:cNvSpPr>
          <p:nvPr>
            <p:ph type="body" idx="3"/>
          </p:nvPr>
        </p:nvSpPr>
        <p:spPr>
          <a:xfrm>
            <a:off x="4634995" y="2687951"/>
            <a:ext cx="2921600" cy="428800"/>
          </a:xfrm>
          <a:prstGeom prst="rect">
            <a:avLst/>
          </a:prstGeom>
          <a:noFill/>
          <a:ln>
            <a:noFill/>
          </a:ln>
        </p:spPr>
        <p:txBody>
          <a:bodyPr spcFirstLastPara="1" wrap="square" lIns="91425" tIns="91425" rIns="91425" bIns="91425" anchor="ctr" anchorCtr="0"/>
          <a:lstStyle>
            <a:lvl1pPr marL="609585" marR="0" lvl="0" indent="-304792" algn="ctr" rtl="0">
              <a:lnSpc>
                <a:spcPct val="104999"/>
              </a:lnSpc>
              <a:spcBef>
                <a:spcPts val="0"/>
              </a:spcBef>
              <a:spcAft>
                <a:spcPts val="0"/>
              </a:spcAft>
              <a:buClr>
                <a:srgbClr val="FFFFFF"/>
              </a:buClr>
              <a:buSzPts val="1400"/>
              <a:buFont typeface="Arial"/>
              <a:buNone/>
              <a:defRPr sz="2667" b="1" i="0" u="none" strike="noStrike" cap="none">
                <a:solidFill>
                  <a:srgbClr val="FFFFFF"/>
                </a:solidFill>
                <a:latin typeface="Arial"/>
                <a:ea typeface="Arial"/>
                <a:cs typeface="Arial"/>
                <a:sym typeface="Arial"/>
              </a:defRPr>
            </a:lvl1pPr>
            <a:lvl2pPr marL="1219170" marR="0" lvl="1" indent="-474121" algn="l" rtl="0">
              <a:lnSpc>
                <a:spcPct val="95000"/>
              </a:lnSpc>
              <a:spcBef>
                <a:spcPts val="0"/>
              </a:spcBef>
              <a:spcAft>
                <a:spcPts val="0"/>
              </a:spcAft>
              <a:buClr>
                <a:schemeClr val="lt2"/>
              </a:buClr>
              <a:buSzPts val="2000"/>
              <a:buFont typeface="Arial"/>
              <a:buChar char="•"/>
              <a:defRPr sz="2667" b="1" i="0" u="none" strike="noStrike" cap="none">
                <a:solidFill>
                  <a:schemeClr val="lt1"/>
                </a:solidFill>
                <a:latin typeface="Arial"/>
                <a:ea typeface="Arial"/>
                <a:cs typeface="Arial"/>
                <a:sym typeface="Arial"/>
              </a:defRPr>
            </a:lvl2pPr>
            <a:lvl3pPr marL="1828754" marR="0" lvl="2" indent="-474121" algn="l" rtl="0">
              <a:lnSpc>
                <a:spcPct val="95000"/>
              </a:lnSpc>
              <a:spcBef>
                <a:spcPts val="0"/>
              </a:spcBef>
              <a:spcAft>
                <a:spcPts val="0"/>
              </a:spcAft>
              <a:buClr>
                <a:schemeClr val="accent4"/>
              </a:buClr>
              <a:buSzPts val="2000"/>
              <a:buFont typeface="Arial"/>
              <a:buChar char="‒"/>
              <a:defRPr sz="2667" b="1" i="0" u="none" strike="noStrike" cap="none">
                <a:solidFill>
                  <a:schemeClr val="lt1"/>
                </a:solidFill>
                <a:latin typeface="Arial"/>
                <a:ea typeface="Arial"/>
                <a:cs typeface="Arial"/>
                <a:sym typeface="Arial"/>
              </a:defRPr>
            </a:lvl3pPr>
            <a:lvl4pPr marL="2438339" marR="0" lvl="3" indent="-304792" algn="l" rtl="0">
              <a:lnSpc>
                <a:spcPct val="75000"/>
              </a:lnSpc>
              <a:spcBef>
                <a:spcPts val="0"/>
              </a:spcBef>
              <a:spcAft>
                <a:spcPts val="0"/>
              </a:spcAft>
              <a:buClr>
                <a:schemeClr val="dk1"/>
              </a:buClr>
              <a:buSzPts val="1400"/>
              <a:buFont typeface="Arial"/>
              <a:buNone/>
              <a:defRPr sz="2667" b="1" i="0" u="none" strike="noStrike" cap="none">
                <a:solidFill>
                  <a:schemeClr val="lt1"/>
                </a:solidFill>
                <a:latin typeface="Arial"/>
                <a:ea typeface="Arial"/>
                <a:cs typeface="Arial"/>
                <a:sym typeface="Arial"/>
              </a:defRPr>
            </a:lvl4pPr>
            <a:lvl5pPr marL="3047924" marR="0" lvl="4" indent="-474121" algn="l" rtl="0">
              <a:lnSpc>
                <a:spcPct val="100000"/>
              </a:lnSpc>
              <a:spcBef>
                <a:spcPts val="1133"/>
              </a:spcBef>
              <a:spcAft>
                <a:spcPts val="0"/>
              </a:spcAft>
              <a:buClr>
                <a:schemeClr val="lt1"/>
              </a:buClr>
              <a:buSzPts val="2000"/>
              <a:buFont typeface="Arial"/>
              <a:buChar char="»"/>
              <a:defRPr sz="2667" b="1" i="0" u="none" strike="noStrike" cap="none">
                <a:solidFill>
                  <a:schemeClr val="lt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1" name="Google Shape;131;p22"/>
          <p:cNvSpPr txBox="1">
            <a:spLocks noGrp="1"/>
          </p:cNvSpPr>
          <p:nvPr>
            <p:ph type="body" idx="4"/>
          </p:nvPr>
        </p:nvSpPr>
        <p:spPr>
          <a:xfrm>
            <a:off x="4652061" y="3226999"/>
            <a:ext cx="2994800" cy="1552000"/>
          </a:xfrm>
          <a:prstGeom prst="rect">
            <a:avLst/>
          </a:prstGeom>
          <a:noFill/>
          <a:ln>
            <a:noFill/>
          </a:ln>
        </p:spPr>
        <p:txBody>
          <a:bodyPr spcFirstLastPara="1" wrap="square" lIns="91425" tIns="91425" rIns="91425" bIns="91425" anchor="t" anchorCtr="0"/>
          <a:lstStyle>
            <a:lvl1pPr marL="609585" marR="0" lvl="0" indent="-304792" algn="l" rtl="0">
              <a:lnSpc>
                <a:spcPct val="116666"/>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1219170" marR="0" lvl="1" indent="-304792" algn="l" rtl="0">
              <a:lnSpc>
                <a:spcPct val="116666"/>
              </a:lnSpc>
              <a:spcBef>
                <a:spcPts val="0"/>
              </a:spcBef>
              <a:spcAft>
                <a:spcPts val="0"/>
              </a:spcAft>
              <a:buClr>
                <a:schemeClr val="lt2"/>
              </a:buClr>
              <a:buSzPts val="1600"/>
              <a:buFont typeface="Arial"/>
              <a:buNone/>
              <a:defRPr sz="1600" b="0" i="0" u="none" strike="noStrike" cap="none">
                <a:solidFill>
                  <a:srgbClr val="000000"/>
                </a:solidFill>
                <a:latin typeface="Arial"/>
                <a:ea typeface="Arial"/>
                <a:cs typeface="Arial"/>
                <a:sym typeface="Arial"/>
              </a:defRPr>
            </a:lvl2pPr>
            <a:lvl3pPr marL="1828754" marR="0" lvl="2" indent="-406390" algn="l" rtl="0">
              <a:lnSpc>
                <a:spcPct val="116666"/>
              </a:lnSpc>
              <a:spcBef>
                <a:spcPts val="0"/>
              </a:spcBef>
              <a:spcAft>
                <a:spcPts val="0"/>
              </a:spcAft>
              <a:buClr>
                <a:schemeClr val="lt2"/>
              </a:buClr>
              <a:buSzPts val="1200"/>
              <a:buFont typeface="Arial"/>
              <a:buChar char="-"/>
              <a:defRPr sz="1600" b="0" i="0" u="none" strike="noStrike" cap="none">
                <a:solidFill>
                  <a:srgbClr val="000000"/>
                </a:solidFill>
                <a:latin typeface="Arial"/>
                <a:ea typeface="Arial"/>
                <a:cs typeface="Arial"/>
                <a:sym typeface="Arial"/>
              </a:defRPr>
            </a:lvl3pPr>
            <a:lvl4pPr marL="2438339" marR="0" lvl="3" indent="-304792" algn="l" rtl="0">
              <a:lnSpc>
                <a:spcPct val="130000"/>
              </a:lnSpc>
              <a:spcBef>
                <a:spcPts val="0"/>
              </a:spcBef>
              <a:spcAft>
                <a:spcPts val="0"/>
              </a:spcAft>
              <a:buClr>
                <a:schemeClr val="dk1"/>
              </a:buClr>
              <a:buSzPts val="1400"/>
              <a:buFont typeface="Arial"/>
              <a:buNone/>
              <a:defRPr sz="1333" b="0" i="0" u="none" strike="noStrike" cap="none">
                <a:solidFill>
                  <a:schemeClr val="lt2"/>
                </a:solidFill>
                <a:latin typeface="Arial"/>
                <a:ea typeface="Arial"/>
                <a:cs typeface="Arial"/>
                <a:sym typeface="Arial"/>
              </a:defRPr>
            </a:lvl4pPr>
            <a:lvl5pPr marL="3047924" marR="0" lvl="4" indent="-389457" algn="l" rtl="0">
              <a:lnSpc>
                <a:spcPct val="130000"/>
              </a:lnSpc>
              <a:spcBef>
                <a:spcPts val="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2" name="Google Shape;132;p22"/>
          <p:cNvSpPr/>
          <p:nvPr/>
        </p:nvSpPr>
        <p:spPr>
          <a:xfrm>
            <a:off x="8031025" y="2669156"/>
            <a:ext cx="3470400" cy="468000"/>
          </a:xfrm>
          <a:prstGeom prst="rect">
            <a:avLst/>
          </a:prstGeom>
          <a:solidFill>
            <a:schemeClr val="lt2"/>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rgbClr val="FFFFFF"/>
              </a:solidFill>
              <a:latin typeface="Arial"/>
              <a:ea typeface="Arial"/>
              <a:cs typeface="Arial"/>
              <a:sym typeface="Arial"/>
            </a:endParaRPr>
          </a:p>
        </p:txBody>
      </p:sp>
      <p:sp>
        <p:nvSpPr>
          <p:cNvPr id="133" name="Google Shape;133;p22"/>
          <p:cNvSpPr/>
          <p:nvPr/>
        </p:nvSpPr>
        <p:spPr>
          <a:xfrm>
            <a:off x="8031025" y="3129775"/>
            <a:ext cx="3470400" cy="214000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lt1"/>
              </a:solidFill>
              <a:latin typeface="Arial"/>
              <a:ea typeface="Arial"/>
              <a:cs typeface="Arial"/>
              <a:sym typeface="Arial"/>
            </a:endParaRPr>
          </a:p>
        </p:txBody>
      </p:sp>
      <p:sp>
        <p:nvSpPr>
          <p:cNvPr id="134" name="Google Shape;134;p22"/>
          <p:cNvSpPr txBox="1">
            <a:spLocks noGrp="1"/>
          </p:cNvSpPr>
          <p:nvPr>
            <p:ph type="body" idx="5"/>
          </p:nvPr>
        </p:nvSpPr>
        <p:spPr>
          <a:xfrm>
            <a:off x="8278371" y="2687951"/>
            <a:ext cx="2921600" cy="428800"/>
          </a:xfrm>
          <a:prstGeom prst="rect">
            <a:avLst/>
          </a:prstGeom>
          <a:noFill/>
          <a:ln>
            <a:noFill/>
          </a:ln>
        </p:spPr>
        <p:txBody>
          <a:bodyPr spcFirstLastPara="1" wrap="square" lIns="91425" tIns="91425" rIns="91425" bIns="91425" anchor="ctr" anchorCtr="0"/>
          <a:lstStyle>
            <a:lvl1pPr marL="609585" marR="0" lvl="0" indent="-304792" algn="ctr" rtl="0">
              <a:lnSpc>
                <a:spcPct val="104999"/>
              </a:lnSpc>
              <a:spcBef>
                <a:spcPts val="0"/>
              </a:spcBef>
              <a:spcAft>
                <a:spcPts val="0"/>
              </a:spcAft>
              <a:buClr>
                <a:srgbClr val="FFFFFF"/>
              </a:buClr>
              <a:buSzPts val="1400"/>
              <a:buFont typeface="Arial"/>
              <a:buNone/>
              <a:defRPr sz="2667" b="1" i="0" u="none" strike="noStrike" cap="none">
                <a:solidFill>
                  <a:srgbClr val="FFFFFF"/>
                </a:solidFill>
                <a:latin typeface="Arial"/>
                <a:ea typeface="Arial"/>
                <a:cs typeface="Arial"/>
                <a:sym typeface="Arial"/>
              </a:defRPr>
            </a:lvl1pPr>
            <a:lvl2pPr marL="1219170" marR="0" lvl="1" indent="-474121" algn="l" rtl="0">
              <a:lnSpc>
                <a:spcPct val="95000"/>
              </a:lnSpc>
              <a:spcBef>
                <a:spcPts val="0"/>
              </a:spcBef>
              <a:spcAft>
                <a:spcPts val="0"/>
              </a:spcAft>
              <a:buClr>
                <a:schemeClr val="lt2"/>
              </a:buClr>
              <a:buSzPts val="2000"/>
              <a:buFont typeface="Arial"/>
              <a:buChar char="•"/>
              <a:defRPr sz="2667" b="1" i="0" u="none" strike="noStrike" cap="none">
                <a:solidFill>
                  <a:schemeClr val="lt1"/>
                </a:solidFill>
                <a:latin typeface="Arial"/>
                <a:ea typeface="Arial"/>
                <a:cs typeface="Arial"/>
                <a:sym typeface="Arial"/>
              </a:defRPr>
            </a:lvl2pPr>
            <a:lvl3pPr marL="1828754" marR="0" lvl="2" indent="-474121" algn="l" rtl="0">
              <a:lnSpc>
                <a:spcPct val="95000"/>
              </a:lnSpc>
              <a:spcBef>
                <a:spcPts val="0"/>
              </a:spcBef>
              <a:spcAft>
                <a:spcPts val="0"/>
              </a:spcAft>
              <a:buClr>
                <a:schemeClr val="accent4"/>
              </a:buClr>
              <a:buSzPts val="2000"/>
              <a:buFont typeface="Arial"/>
              <a:buChar char="‒"/>
              <a:defRPr sz="2667" b="1" i="0" u="none" strike="noStrike" cap="none">
                <a:solidFill>
                  <a:schemeClr val="lt1"/>
                </a:solidFill>
                <a:latin typeface="Arial"/>
                <a:ea typeface="Arial"/>
                <a:cs typeface="Arial"/>
                <a:sym typeface="Arial"/>
              </a:defRPr>
            </a:lvl3pPr>
            <a:lvl4pPr marL="2438339" marR="0" lvl="3" indent="-304792" algn="l" rtl="0">
              <a:lnSpc>
                <a:spcPct val="75000"/>
              </a:lnSpc>
              <a:spcBef>
                <a:spcPts val="0"/>
              </a:spcBef>
              <a:spcAft>
                <a:spcPts val="0"/>
              </a:spcAft>
              <a:buClr>
                <a:schemeClr val="dk1"/>
              </a:buClr>
              <a:buSzPts val="1400"/>
              <a:buFont typeface="Arial"/>
              <a:buNone/>
              <a:defRPr sz="2667" b="1" i="0" u="none" strike="noStrike" cap="none">
                <a:solidFill>
                  <a:schemeClr val="lt1"/>
                </a:solidFill>
                <a:latin typeface="Arial"/>
                <a:ea typeface="Arial"/>
                <a:cs typeface="Arial"/>
                <a:sym typeface="Arial"/>
              </a:defRPr>
            </a:lvl4pPr>
            <a:lvl5pPr marL="3047924" marR="0" lvl="4" indent="-474121" algn="l" rtl="0">
              <a:lnSpc>
                <a:spcPct val="100000"/>
              </a:lnSpc>
              <a:spcBef>
                <a:spcPts val="1133"/>
              </a:spcBef>
              <a:spcAft>
                <a:spcPts val="0"/>
              </a:spcAft>
              <a:buClr>
                <a:schemeClr val="lt1"/>
              </a:buClr>
              <a:buSzPts val="2000"/>
              <a:buFont typeface="Arial"/>
              <a:buChar char="»"/>
              <a:defRPr sz="2667" b="1" i="0" u="none" strike="noStrike" cap="none">
                <a:solidFill>
                  <a:schemeClr val="lt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5" name="Google Shape;135;p22"/>
          <p:cNvSpPr txBox="1">
            <a:spLocks noGrp="1"/>
          </p:cNvSpPr>
          <p:nvPr>
            <p:ph type="body" idx="6"/>
          </p:nvPr>
        </p:nvSpPr>
        <p:spPr>
          <a:xfrm>
            <a:off x="8295440" y="3226999"/>
            <a:ext cx="2994800" cy="1552000"/>
          </a:xfrm>
          <a:prstGeom prst="rect">
            <a:avLst/>
          </a:prstGeom>
          <a:noFill/>
          <a:ln>
            <a:noFill/>
          </a:ln>
        </p:spPr>
        <p:txBody>
          <a:bodyPr spcFirstLastPara="1" wrap="square" lIns="91425" tIns="91425" rIns="91425" bIns="91425" anchor="t" anchorCtr="0"/>
          <a:lstStyle>
            <a:lvl1pPr marL="609585" marR="0" lvl="0" indent="-304792" algn="l" rtl="0">
              <a:lnSpc>
                <a:spcPct val="116666"/>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1219170" marR="0" lvl="1" indent="-304792" algn="l" rtl="0">
              <a:lnSpc>
                <a:spcPct val="116666"/>
              </a:lnSpc>
              <a:spcBef>
                <a:spcPts val="0"/>
              </a:spcBef>
              <a:spcAft>
                <a:spcPts val="0"/>
              </a:spcAft>
              <a:buClr>
                <a:schemeClr val="lt2"/>
              </a:buClr>
              <a:buSzPts val="1600"/>
              <a:buFont typeface="Arial"/>
              <a:buNone/>
              <a:defRPr sz="1600" b="0" i="0" u="none" strike="noStrike" cap="none">
                <a:solidFill>
                  <a:srgbClr val="000000"/>
                </a:solidFill>
                <a:latin typeface="Arial"/>
                <a:ea typeface="Arial"/>
                <a:cs typeface="Arial"/>
                <a:sym typeface="Arial"/>
              </a:defRPr>
            </a:lvl2pPr>
            <a:lvl3pPr marL="1828754" marR="0" lvl="2" indent="-406390" algn="l" rtl="0">
              <a:lnSpc>
                <a:spcPct val="116666"/>
              </a:lnSpc>
              <a:spcBef>
                <a:spcPts val="0"/>
              </a:spcBef>
              <a:spcAft>
                <a:spcPts val="0"/>
              </a:spcAft>
              <a:buClr>
                <a:schemeClr val="lt2"/>
              </a:buClr>
              <a:buSzPts val="1200"/>
              <a:buFont typeface="Arial"/>
              <a:buChar char="-"/>
              <a:defRPr sz="1600" b="0" i="0" u="none" strike="noStrike" cap="none">
                <a:solidFill>
                  <a:srgbClr val="000000"/>
                </a:solidFill>
                <a:latin typeface="Arial"/>
                <a:ea typeface="Arial"/>
                <a:cs typeface="Arial"/>
                <a:sym typeface="Arial"/>
              </a:defRPr>
            </a:lvl3pPr>
            <a:lvl4pPr marL="2438339" marR="0" lvl="3" indent="-304792" algn="l" rtl="0">
              <a:lnSpc>
                <a:spcPct val="130000"/>
              </a:lnSpc>
              <a:spcBef>
                <a:spcPts val="0"/>
              </a:spcBef>
              <a:spcAft>
                <a:spcPts val="0"/>
              </a:spcAft>
              <a:buClr>
                <a:schemeClr val="dk1"/>
              </a:buClr>
              <a:buSzPts val="1400"/>
              <a:buFont typeface="Arial"/>
              <a:buNone/>
              <a:defRPr sz="1333" b="0" i="0" u="none" strike="noStrike" cap="none">
                <a:solidFill>
                  <a:schemeClr val="lt2"/>
                </a:solidFill>
                <a:latin typeface="Arial"/>
                <a:ea typeface="Arial"/>
                <a:cs typeface="Arial"/>
                <a:sym typeface="Arial"/>
              </a:defRPr>
            </a:lvl4pPr>
            <a:lvl5pPr marL="3047924" marR="0" lvl="4" indent="-389457" algn="l" rtl="0">
              <a:lnSpc>
                <a:spcPct val="130000"/>
              </a:lnSpc>
              <a:spcBef>
                <a:spcPts val="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6" name="Google Shape;136;p22"/>
          <p:cNvSpPr txBox="1">
            <a:spLocks noGrp="1"/>
          </p:cNvSpPr>
          <p:nvPr>
            <p:ph type="body" idx="7"/>
          </p:nvPr>
        </p:nvSpPr>
        <p:spPr>
          <a:xfrm>
            <a:off x="736600" y="1685925"/>
            <a:ext cx="5994400" cy="647600"/>
          </a:xfrm>
          <a:prstGeom prst="rect">
            <a:avLst/>
          </a:prstGeom>
          <a:noFill/>
          <a:ln>
            <a:noFill/>
          </a:ln>
        </p:spPr>
        <p:txBody>
          <a:bodyPr spcFirstLastPara="1" wrap="square" lIns="91425" tIns="91425" rIns="91425" bIns="91425" anchor="t" anchorCtr="0"/>
          <a:lstStyle>
            <a:lvl1pPr marL="609585" marR="0" lvl="0" indent="-304792" algn="l" rtl="0">
              <a:lnSpc>
                <a:spcPct val="118750"/>
              </a:lnSpc>
              <a:spcBef>
                <a:spcPts val="0"/>
              </a:spcBef>
              <a:spcAft>
                <a:spcPts val="0"/>
              </a:spcAft>
              <a:buClr>
                <a:srgbClr val="000000"/>
              </a:buClr>
              <a:buSzPts val="1400"/>
              <a:buFont typeface="Arial"/>
              <a:buNone/>
              <a:defRPr sz="2133" b="0" i="0" u="none" strike="noStrike" cap="none">
                <a:solidFill>
                  <a:srgbClr val="000000"/>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7" name="Google Shape;137;p22"/>
          <p:cNvSpPr txBox="1">
            <a:spLocks noGrp="1"/>
          </p:cNvSpPr>
          <p:nvPr>
            <p:ph type="sldNum" idx="12"/>
          </p:nvPr>
        </p:nvSpPr>
        <p:spPr>
          <a:xfrm>
            <a:off x="11330352" y="6489579"/>
            <a:ext cx="577600" cy="125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1pPr>
            <a:lvl2pPr marL="0" marR="0" lvl="1"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2pPr>
            <a:lvl3pPr marL="0" marR="0" lvl="2"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3pPr>
            <a:lvl4pPr marL="0" marR="0" lvl="3"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4pPr>
            <a:lvl5pPr marL="0" marR="0" lvl="4"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5pPr>
            <a:lvl6pPr marL="0" marR="0" lvl="5"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6pPr>
            <a:lvl7pPr marL="0" marR="0" lvl="6"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7pPr>
            <a:lvl8pPr marL="0" marR="0" lvl="7"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8pPr>
            <a:lvl9pPr marL="0" marR="0" lvl="8"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5325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ample Boxed Text with Image x3">
  <p:cSld name="Sample Boxed Text with Image x3">
    <p:bg>
      <p:bgPr>
        <a:solidFill>
          <a:srgbClr val="FFFFFF"/>
        </a:solidFill>
        <a:effectLst/>
      </p:bgPr>
    </p:bg>
    <p:spTree>
      <p:nvGrpSpPr>
        <p:cNvPr id="1" name="Shape 138"/>
        <p:cNvGrpSpPr/>
        <p:nvPr/>
      </p:nvGrpSpPr>
      <p:grpSpPr>
        <a:xfrm>
          <a:off x="0" y="0"/>
          <a:ext cx="0" cy="0"/>
          <a:chOff x="0" y="0"/>
          <a:chExt cx="0" cy="0"/>
        </a:xfrm>
      </p:grpSpPr>
      <p:sp>
        <p:nvSpPr>
          <p:cNvPr id="139" name="Google Shape;139;p23"/>
          <p:cNvSpPr>
            <a:spLocks noGrp="1"/>
          </p:cNvSpPr>
          <p:nvPr>
            <p:ph type="pic" idx="2"/>
          </p:nvPr>
        </p:nvSpPr>
        <p:spPr>
          <a:xfrm>
            <a:off x="718811" y="4067175"/>
            <a:ext cx="3446400" cy="1752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333"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40" name="Google Shape;140;p23"/>
          <p:cNvSpPr/>
          <p:nvPr/>
        </p:nvSpPr>
        <p:spPr>
          <a:xfrm>
            <a:off x="718811" y="2377300"/>
            <a:ext cx="3446400" cy="171840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lt1"/>
              </a:solidFill>
              <a:latin typeface="Arial"/>
              <a:ea typeface="Arial"/>
              <a:cs typeface="Arial"/>
              <a:sym typeface="Arial"/>
            </a:endParaRPr>
          </a:p>
        </p:txBody>
      </p:sp>
      <p:sp>
        <p:nvSpPr>
          <p:cNvPr id="141" name="Google Shape;141;p23"/>
          <p:cNvSpPr txBox="1">
            <a:spLocks noGrp="1"/>
          </p:cNvSpPr>
          <p:nvPr>
            <p:ph type="body" idx="1"/>
          </p:nvPr>
        </p:nvSpPr>
        <p:spPr>
          <a:xfrm>
            <a:off x="901700" y="2549525"/>
            <a:ext cx="3149600" cy="1150000"/>
          </a:xfrm>
          <a:prstGeom prst="rect">
            <a:avLst/>
          </a:prstGeom>
          <a:noFill/>
          <a:ln>
            <a:noFill/>
          </a:ln>
        </p:spPr>
        <p:txBody>
          <a:bodyPr spcFirstLastPara="1" wrap="square" lIns="91425" tIns="91425" rIns="91425" bIns="91425" anchor="ctr" anchorCtr="0"/>
          <a:lstStyle>
            <a:lvl1pPr marL="609585" marR="0" lvl="0" indent="-304792" algn="ctr" rtl="0">
              <a:lnSpc>
                <a:spcPct val="100000"/>
              </a:lnSpc>
              <a:spcBef>
                <a:spcPts val="0"/>
              </a:spcBef>
              <a:spcAft>
                <a:spcPts val="0"/>
              </a:spcAft>
              <a:buClr>
                <a:schemeClr val="dk2"/>
              </a:buClr>
              <a:buSzPts val="1400"/>
              <a:buFont typeface="Arial"/>
              <a:buNone/>
              <a:defRPr sz="9733" b="1" i="0" u="none" strike="noStrike" cap="none">
                <a:solidFill>
                  <a:schemeClr val="dk2"/>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42" name="Google Shape;142;p23"/>
          <p:cNvSpPr/>
          <p:nvPr/>
        </p:nvSpPr>
        <p:spPr>
          <a:xfrm>
            <a:off x="4376411" y="2377300"/>
            <a:ext cx="3446400" cy="171840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lt1"/>
              </a:solidFill>
              <a:latin typeface="Arial"/>
              <a:ea typeface="Arial"/>
              <a:cs typeface="Arial"/>
              <a:sym typeface="Arial"/>
            </a:endParaRPr>
          </a:p>
        </p:txBody>
      </p:sp>
      <p:sp>
        <p:nvSpPr>
          <p:cNvPr id="143" name="Google Shape;143;p23"/>
          <p:cNvSpPr/>
          <p:nvPr/>
        </p:nvSpPr>
        <p:spPr>
          <a:xfrm>
            <a:off x="8034011" y="2377300"/>
            <a:ext cx="3446400" cy="171840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lt1"/>
              </a:solidFill>
              <a:latin typeface="Arial"/>
              <a:ea typeface="Arial"/>
              <a:cs typeface="Arial"/>
              <a:sym typeface="Arial"/>
            </a:endParaRPr>
          </a:p>
        </p:txBody>
      </p:sp>
      <p:sp>
        <p:nvSpPr>
          <p:cNvPr id="144" name="Google Shape;144;p23"/>
          <p:cNvSpPr txBox="1">
            <a:spLocks noGrp="1"/>
          </p:cNvSpPr>
          <p:nvPr>
            <p:ph type="title"/>
          </p:nvPr>
        </p:nvSpPr>
        <p:spPr>
          <a:xfrm>
            <a:off x="720000" y="417600"/>
            <a:ext cx="8479200" cy="9444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145" name="Google Shape;145;p23"/>
          <p:cNvSpPr txBox="1">
            <a:spLocks noGrp="1"/>
          </p:cNvSpPr>
          <p:nvPr>
            <p:ph type="body" idx="3"/>
          </p:nvPr>
        </p:nvSpPr>
        <p:spPr>
          <a:xfrm>
            <a:off x="901700" y="3503223"/>
            <a:ext cx="3149600" cy="440000"/>
          </a:xfrm>
          <a:prstGeom prst="rect">
            <a:avLst/>
          </a:prstGeom>
          <a:noFill/>
          <a:ln>
            <a:noFill/>
          </a:ln>
        </p:spPr>
        <p:txBody>
          <a:bodyPr spcFirstLastPara="1" wrap="square" lIns="91425" tIns="91425" rIns="91425" bIns="91425" anchor="b" anchorCtr="0"/>
          <a:lstStyle>
            <a:lvl1pPr marL="609585" marR="0" lvl="0" indent="-304792" algn="ctr" rtl="0">
              <a:lnSpc>
                <a:spcPct val="87500"/>
              </a:lnSpc>
              <a:spcBef>
                <a:spcPts val="0"/>
              </a:spcBef>
              <a:spcAft>
                <a:spcPts val="0"/>
              </a:spcAft>
              <a:buClr>
                <a:srgbClr val="000000"/>
              </a:buClr>
              <a:buSzPts val="1400"/>
              <a:buFont typeface="Arial"/>
              <a:buNone/>
              <a:defRPr sz="2133" b="0" i="0" u="none" strike="noStrike" cap="none">
                <a:solidFill>
                  <a:srgbClr val="000000"/>
                </a:solidFill>
                <a:latin typeface="Arial"/>
                <a:ea typeface="Arial"/>
                <a:cs typeface="Arial"/>
                <a:sym typeface="Arial"/>
              </a:defRPr>
            </a:lvl1pPr>
            <a:lvl2pPr marL="1219170" marR="0" lvl="1" indent="-304792" algn="l" rtl="0">
              <a:lnSpc>
                <a:spcPct val="116666"/>
              </a:lnSpc>
              <a:spcBef>
                <a:spcPts val="0"/>
              </a:spcBef>
              <a:spcAft>
                <a:spcPts val="0"/>
              </a:spcAft>
              <a:buClr>
                <a:schemeClr val="lt2"/>
              </a:buClr>
              <a:buSzPts val="1600"/>
              <a:buFont typeface="Arial"/>
              <a:buNone/>
              <a:defRPr sz="1600" b="0" i="0" u="none" strike="noStrike" cap="none">
                <a:solidFill>
                  <a:srgbClr val="000000"/>
                </a:solidFill>
                <a:latin typeface="Arial"/>
                <a:ea typeface="Arial"/>
                <a:cs typeface="Arial"/>
                <a:sym typeface="Arial"/>
              </a:defRPr>
            </a:lvl2pPr>
            <a:lvl3pPr marL="1828754" marR="0" lvl="2" indent="-406390" algn="l" rtl="0">
              <a:lnSpc>
                <a:spcPct val="116666"/>
              </a:lnSpc>
              <a:spcBef>
                <a:spcPts val="0"/>
              </a:spcBef>
              <a:spcAft>
                <a:spcPts val="0"/>
              </a:spcAft>
              <a:buClr>
                <a:schemeClr val="lt2"/>
              </a:buClr>
              <a:buSzPts val="1200"/>
              <a:buFont typeface="Arial"/>
              <a:buChar char="-"/>
              <a:defRPr sz="1600" b="0" i="0" u="none" strike="noStrike" cap="none">
                <a:solidFill>
                  <a:srgbClr val="000000"/>
                </a:solidFill>
                <a:latin typeface="Arial"/>
                <a:ea typeface="Arial"/>
                <a:cs typeface="Arial"/>
                <a:sym typeface="Arial"/>
              </a:defRPr>
            </a:lvl3pPr>
            <a:lvl4pPr marL="2438339" marR="0" lvl="3" indent="-304792" algn="l" rtl="0">
              <a:lnSpc>
                <a:spcPct val="130000"/>
              </a:lnSpc>
              <a:spcBef>
                <a:spcPts val="0"/>
              </a:spcBef>
              <a:spcAft>
                <a:spcPts val="0"/>
              </a:spcAft>
              <a:buClr>
                <a:schemeClr val="dk1"/>
              </a:buClr>
              <a:buSzPts val="1400"/>
              <a:buFont typeface="Arial"/>
              <a:buNone/>
              <a:defRPr sz="1333" b="0" i="0" u="none" strike="noStrike" cap="none">
                <a:solidFill>
                  <a:schemeClr val="lt2"/>
                </a:solidFill>
                <a:latin typeface="Arial"/>
                <a:ea typeface="Arial"/>
                <a:cs typeface="Arial"/>
                <a:sym typeface="Arial"/>
              </a:defRPr>
            </a:lvl4pPr>
            <a:lvl5pPr marL="3047924" marR="0" lvl="4" indent="-389457" algn="l" rtl="0">
              <a:lnSpc>
                <a:spcPct val="130000"/>
              </a:lnSpc>
              <a:spcBef>
                <a:spcPts val="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46" name="Google Shape;146;p23"/>
          <p:cNvSpPr txBox="1">
            <a:spLocks noGrp="1"/>
          </p:cNvSpPr>
          <p:nvPr>
            <p:ph type="body" idx="4"/>
          </p:nvPr>
        </p:nvSpPr>
        <p:spPr>
          <a:xfrm>
            <a:off x="736600" y="1685925"/>
            <a:ext cx="5994400" cy="647600"/>
          </a:xfrm>
          <a:prstGeom prst="rect">
            <a:avLst/>
          </a:prstGeom>
          <a:noFill/>
          <a:ln>
            <a:noFill/>
          </a:ln>
        </p:spPr>
        <p:txBody>
          <a:bodyPr spcFirstLastPara="1" wrap="square" lIns="91425" tIns="91425" rIns="91425" bIns="91425" anchor="t" anchorCtr="0"/>
          <a:lstStyle>
            <a:lvl1pPr marL="609585" marR="0" lvl="0" indent="-304792" algn="l" rtl="0">
              <a:lnSpc>
                <a:spcPct val="118750"/>
              </a:lnSpc>
              <a:spcBef>
                <a:spcPts val="0"/>
              </a:spcBef>
              <a:spcAft>
                <a:spcPts val="0"/>
              </a:spcAft>
              <a:buClr>
                <a:srgbClr val="000000"/>
              </a:buClr>
              <a:buSzPts val="1400"/>
              <a:buFont typeface="Arial"/>
              <a:buNone/>
              <a:defRPr sz="2133" b="0" i="0" u="none" strike="noStrike" cap="none">
                <a:solidFill>
                  <a:srgbClr val="000000"/>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47" name="Google Shape;147;p23"/>
          <p:cNvSpPr txBox="1">
            <a:spLocks noGrp="1"/>
          </p:cNvSpPr>
          <p:nvPr>
            <p:ph type="body" idx="5"/>
          </p:nvPr>
        </p:nvSpPr>
        <p:spPr>
          <a:xfrm>
            <a:off x="4559300" y="3503223"/>
            <a:ext cx="3149600" cy="440000"/>
          </a:xfrm>
          <a:prstGeom prst="rect">
            <a:avLst/>
          </a:prstGeom>
          <a:noFill/>
          <a:ln>
            <a:noFill/>
          </a:ln>
        </p:spPr>
        <p:txBody>
          <a:bodyPr spcFirstLastPara="1" wrap="square" lIns="91425" tIns="91425" rIns="91425" bIns="91425" anchor="b" anchorCtr="0"/>
          <a:lstStyle>
            <a:lvl1pPr marL="609585" marR="0" lvl="0" indent="-304792" algn="ctr" rtl="0">
              <a:lnSpc>
                <a:spcPct val="87500"/>
              </a:lnSpc>
              <a:spcBef>
                <a:spcPts val="0"/>
              </a:spcBef>
              <a:spcAft>
                <a:spcPts val="0"/>
              </a:spcAft>
              <a:buClr>
                <a:srgbClr val="000000"/>
              </a:buClr>
              <a:buSzPts val="1400"/>
              <a:buFont typeface="Arial"/>
              <a:buNone/>
              <a:defRPr sz="2133" b="0" i="0" u="none" strike="noStrike" cap="none">
                <a:solidFill>
                  <a:srgbClr val="000000"/>
                </a:solidFill>
                <a:latin typeface="Arial"/>
                <a:ea typeface="Arial"/>
                <a:cs typeface="Arial"/>
                <a:sym typeface="Arial"/>
              </a:defRPr>
            </a:lvl1pPr>
            <a:lvl2pPr marL="1219170" marR="0" lvl="1" indent="-304792" algn="l" rtl="0">
              <a:lnSpc>
                <a:spcPct val="116666"/>
              </a:lnSpc>
              <a:spcBef>
                <a:spcPts val="0"/>
              </a:spcBef>
              <a:spcAft>
                <a:spcPts val="0"/>
              </a:spcAft>
              <a:buClr>
                <a:schemeClr val="lt2"/>
              </a:buClr>
              <a:buSzPts val="1600"/>
              <a:buFont typeface="Arial"/>
              <a:buNone/>
              <a:defRPr sz="1600" b="0" i="0" u="none" strike="noStrike" cap="none">
                <a:solidFill>
                  <a:srgbClr val="000000"/>
                </a:solidFill>
                <a:latin typeface="Arial"/>
                <a:ea typeface="Arial"/>
                <a:cs typeface="Arial"/>
                <a:sym typeface="Arial"/>
              </a:defRPr>
            </a:lvl2pPr>
            <a:lvl3pPr marL="1828754" marR="0" lvl="2" indent="-406390" algn="l" rtl="0">
              <a:lnSpc>
                <a:spcPct val="116666"/>
              </a:lnSpc>
              <a:spcBef>
                <a:spcPts val="0"/>
              </a:spcBef>
              <a:spcAft>
                <a:spcPts val="0"/>
              </a:spcAft>
              <a:buClr>
                <a:schemeClr val="lt2"/>
              </a:buClr>
              <a:buSzPts val="1200"/>
              <a:buFont typeface="Arial"/>
              <a:buChar char="-"/>
              <a:defRPr sz="1600" b="0" i="0" u="none" strike="noStrike" cap="none">
                <a:solidFill>
                  <a:srgbClr val="000000"/>
                </a:solidFill>
                <a:latin typeface="Arial"/>
                <a:ea typeface="Arial"/>
                <a:cs typeface="Arial"/>
                <a:sym typeface="Arial"/>
              </a:defRPr>
            </a:lvl3pPr>
            <a:lvl4pPr marL="2438339" marR="0" lvl="3" indent="-304792" algn="l" rtl="0">
              <a:lnSpc>
                <a:spcPct val="130000"/>
              </a:lnSpc>
              <a:spcBef>
                <a:spcPts val="0"/>
              </a:spcBef>
              <a:spcAft>
                <a:spcPts val="0"/>
              </a:spcAft>
              <a:buClr>
                <a:schemeClr val="dk1"/>
              </a:buClr>
              <a:buSzPts val="1400"/>
              <a:buFont typeface="Arial"/>
              <a:buNone/>
              <a:defRPr sz="1333" b="0" i="0" u="none" strike="noStrike" cap="none">
                <a:solidFill>
                  <a:schemeClr val="lt2"/>
                </a:solidFill>
                <a:latin typeface="Arial"/>
                <a:ea typeface="Arial"/>
                <a:cs typeface="Arial"/>
                <a:sym typeface="Arial"/>
              </a:defRPr>
            </a:lvl4pPr>
            <a:lvl5pPr marL="3047924" marR="0" lvl="4" indent="-389457" algn="l" rtl="0">
              <a:lnSpc>
                <a:spcPct val="130000"/>
              </a:lnSpc>
              <a:spcBef>
                <a:spcPts val="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48" name="Google Shape;148;p23"/>
          <p:cNvSpPr>
            <a:spLocks noGrp="1"/>
          </p:cNvSpPr>
          <p:nvPr>
            <p:ph type="pic" idx="6"/>
          </p:nvPr>
        </p:nvSpPr>
        <p:spPr>
          <a:xfrm>
            <a:off x="4376411" y="4067175"/>
            <a:ext cx="3446400" cy="1752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333"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49" name="Google Shape;149;p23"/>
          <p:cNvSpPr txBox="1">
            <a:spLocks noGrp="1"/>
          </p:cNvSpPr>
          <p:nvPr>
            <p:ph type="body" idx="7"/>
          </p:nvPr>
        </p:nvSpPr>
        <p:spPr>
          <a:xfrm>
            <a:off x="8216900" y="3503223"/>
            <a:ext cx="3149600" cy="440000"/>
          </a:xfrm>
          <a:prstGeom prst="rect">
            <a:avLst/>
          </a:prstGeom>
          <a:noFill/>
          <a:ln>
            <a:noFill/>
          </a:ln>
        </p:spPr>
        <p:txBody>
          <a:bodyPr spcFirstLastPara="1" wrap="square" lIns="91425" tIns="91425" rIns="91425" bIns="91425" anchor="b" anchorCtr="0"/>
          <a:lstStyle>
            <a:lvl1pPr marL="609585" marR="0" lvl="0" indent="-304792" algn="ctr" rtl="0">
              <a:lnSpc>
                <a:spcPct val="87500"/>
              </a:lnSpc>
              <a:spcBef>
                <a:spcPts val="0"/>
              </a:spcBef>
              <a:spcAft>
                <a:spcPts val="0"/>
              </a:spcAft>
              <a:buClr>
                <a:srgbClr val="000000"/>
              </a:buClr>
              <a:buSzPts val="1400"/>
              <a:buFont typeface="Arial"/>
              <a:buNone/>
              <a:defRPr sz="2133" b="0" i="0" u="none" strike="noStrike" cap="none">
                <a:solidFill>
                  <a:srgbClr val="000000"/>
                </a:solidFill>
                <a:latin typeface="Arial"/>
                <a:ea typeface="Arial"/>
                <a:cs typeface="Arial"/>
                <a:sym typeface="Arial"/>
              </a:defRPr>
            </a:lvl1pPr>
            <a:lvl2pPr marL="1219170" marR="0" lvl="1" indent="-304792" algn="l" rtl="0">
              <a:lnSpc>
                <a:spcPct val="116666"/>
              </a:lnSpc>
              <a:spcBef>
                <a:spcPts val="0"/>
              </a:spcBef>
              <a:spcAft>
                <a:spcPts val="0"/>
              </a:spcAft>
              <a:buClr>
                <a:schemeClr val="lt2"/>
              </a:buClr>
              <a:buSzPts val="1600"/>
              <a:buFont typeface="Arial"/>
              <a:buNone/>
              <a:defRPr sz="1600" b="0" i="0" u="none" strike="noStrike" cap="none">
                <a:solidFill>
                  <a:srgbClr val="000000"/>
                </a:solidFill>
                <a:latin typeface="Arial"/>
                <a:ea typeface="Arial"/>
                <a:cs typeface="Arial"/>
                <a:sym typeface="Arial"/>
              </a:defRPr>
            </a:lvl2pPr>
            <a:lvl3pPr marL="1828754" marR="0" lvl="2" indent="-406390" algn="l" rtl="0">
              <a:lnSpc>
                <a:spcPct val="116666"/>
              </a:lnSpc>
              <a:spcBef>
                <a:spcPts val="0"/>
              </a:spcBef>
              <a:spcAft>
                <a:spcPts val="0"/>
              </a:spcAft>
              <a:buClr>
                <a:schemeClr val="lt2"/>
              </a:buClr>
              <a:buSzPts val="1200"/>
              <a:buFont typeface="Arial"/>
              <a:buChar char="-"/>
              <a:defRPr sz="1600" b="0" i="0" u="none" strike="noStrike" cap="none">
                <a:solidFill>
                  <a:srgbClr val="000000"/>
                </a:solidFill>
                <a:latin typeface="Arial"/>
                <a:ea typeface="Arial"/>
                <a:cs typeface="Arial"/>
                <a:sym typeface="Arial"/>
              </a:defRPr>
            </a:lvl3pPr>
            <a:lvl4pPr marL="2438339" marR="0" lvl="3" indent="-304792" algn="l" rtl="0">
              <a:lnSpc>
                <a:spcPct val="130000"/>
              </a:lnSpc>
              <a:spcBef>
                <a:spcPts val="0"/>
              </a:spcBef>
              <a:spcAft>
                <a:spcPts val="0"/>
              </a:spcAft>
              <a:buClr>
                <a:schemeClr val="dk1"/>
              </a:buClr>
              <a:buSzPts val="1400"/>
              <a:buFont typeface="Arial"/>
              <a:buNone/>
              <a:defRPr sz="1333" b="0" i="0" u="none" strike="noStrike" cap="none">
                <a:solidFill>
                  <a:schemeClr val="lt2"/>
                </a:solidFill>
                <a:latin typeface="Arial"/>
                <a:ea typeface="Arial"/>
                <a:cs typeface="Arial"/>
                <a:sym typeface="Arial"/>
              </a:defRPr>
            </a:lvl4pPr>
            <a:lvl5pPr marL="3047924" marR="0" lvl="4" indent="-389457" algn="l" rtl="0">
              <a:lnSpc>
                <a:spcPct val="130000"/>
              </a:lnSpc>
              <a:spcBef>
                <a:spcPts val="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50" name="Google Shape;150;p23"/>
          <p:cNvSpPr>
            <a:spLocks noGrp="1"/>
          </p:cNvSpPr>
          <p:nvPr>
            <p:ph type="pic" idx="8"/>
          </p:nvPr>
        </p:nvSpPr>
        <p:spPr>
          <a:xfrm>
            <a:off x="8034011" y="4067175"/>
            <a:ext cx="3446400" cy="1752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333" b="0" i="0" u="none" strike="noStrike" cap="none">
                <a:solidFill>
                  <a:schemeClr val="dk1"/>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51" name="Google Shape;151;p23"/>
          <p:cNvSpPr txBox="1">
            <a:spLocks noGrp="1"/>
          </p:cNvSpPr>
          <p:nvPr>
            <p:ph type="sldNum" idx="12"/>
          </p:nvPr>
        </p:nvSpPr>
        <p:spPr>
          <a:xfrm>
            <a:off x="11330352" y="6489579"/>
            <a:ext cx="577600" cy="125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1pPr>
            <a:lvl2pPr marL="0" marR="0" lvl="1"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2pPr>
            <a:lvl3pPr marL="0" marR="0" lvl="2"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3pPr>
            <a:lvl4pPr marL="0" marR="0" lvl="3"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4pPr>
            <a:lvl5pPr marL="0" marR="0" lvl="4"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5pPr>
            <a:lvl6pPr marL="0" marR="0" lvl="5"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6pPr>
            <a:lvl7pPr marL="0" marR="0" lvl="6"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7pPr>
            <a:lvl8pPr marL="0" marR="0" lvl="7"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8pPr>
            <a:lvl9pPr marL="0" marR="0" lvl="8"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9pPr>
          </a:lstStyle>
          <a:p>
            <a:fld id="{00000000-1234-1234-1234-123412341234}" type="slidenum">
              <a:rPr lang="en-GB" smtClean="0"/>
              <a:pPr/>
              <a:t>‹#›</a:t>
            </a:fld>
            <a:endParaRPr lang="en-GB"/>
          </a:p>
        </p:txBody>
      </p:sp>
      <p:sp>
        <p:nvSpPr>
          <p:cNvPr id="152" name="Google Shape;152;p23"/>
          <p:cNvSpPr txBox="1">
            <a:spLocks noGrp="1"/>
          </p:cNvSpPr>
          <p:nvPr>
            <p:ph type="body" idx="9"/>
          </p:nvPr>
        </p:nvSpPr>
        <p:spPr>
          <a:xfrm>
            <a:off x="4559300" y="2550084"/>
            <a:ext cx="3149600" cy="1150000"/>
          </a:xfrm>
          <a:prstGeom prst="rect">
            <a:avLst/>
          </a:prstGeom>
          <a:noFill/>
          <a:ln>
            <a:noFill/>
          </a:ln>
        </p:spPr>
        <p:txBody>
          <a:bodyPr spcFirstLastPara="1" wrap="square" lIns="91425" tIns="91425" rIns="91425" bIns="91425" anchor="ctr" anchorCtr="0"/>
          <a:lstStyle>
            <a:lvl1pPr marL="609585" marR="0" lvl="0" indent="-304792" algn="ctr" rtl="0">
              <a:lnSpc>
                <a:spcPct val="100000"/>
              </a:lnSpc>
              <a:spcBef>
                <a:spcPts val="0"/>
              </a:spcBef>
              <a:spcAft>
                <a:spcPts val="0"/>
              </a:spcAft>
              <a:buClr>
                <a:srgbClr val="03873A"/>
              </a:buClr>
              <a:buSzPts val="1400"/>
              <a:buFont typeface="Arial"/>
              <a:buNone/>
              <a:defRPr sz="9733" b="1" i="0" u="none" strike="noStrike" cap="none">
                <a:solidFill>
                  <a:srgbClr val="03873A"/>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53" name="Google Shape;153;p23"/>
          <p:cNvSpPr txBox="1">
            <a:spLocks noGrp="1"/>
          </p:cNvSpPr>
          <p:nvPr>
            <p:ph type="body" idx="13"/>
          </p:nvPr>
        </p:nvSpPr>
        <p:spPr>
          <a:xfrm>
            <a:off x="8216900" y="2549525"/>
            <a:ext cx="3149600" cy="1150000"/>
          </a:xfrm>
          <a:prstGeom prst="rect">
            <a:avLst/>
          </a:prstGeom>
          <a:noFill/>
          <a:ln>
            <a:noFill/>
          </a:ln>
        </p:spPr>
        <p:txBody>
          <a:bodyPr spcFirstLastPara="1" wrap="square" lIns="91425" tIns="91425" rIns="91425" bIns="91425" anchor="ctr" anchorCtr="0"/>
          <a:lstStyle>
            <a:lvl1pPr marL="609585" marR="0" lvl="0" indent="-304792" algn="ctr" rtl="0">
              <a:lnSpc>
                <a:spcPct val="100000"/>
              </a:lnSpc>
              <a:spcBef>
                <a:spcPts val="0"/>
              </a:spcBef>
              <a:spcAft>
                <a:spcPts val="0"/>
              </a:spcAft>
              <a:buClr>
                <a:schemeClr val="lt2"/>
              </a:buClr>
              <a:buSzPts val="1400"/>
              <a:buFont typeface="Arial"/>
              <a:buNone/>
              <a:defRPr sz="9733" b="1" i="0" u="none" strike="noStrike" cap="none">
                <a:solidFill>
                  <a:schemeClr val="lt2"/>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73780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FFFFFF"/>
        </a:solidFill>
        <a:effectLst/>
      </p:bgPr>
    </p:bg>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721783" y="417599"/>
            <a:ext cx="6775600" cy="10968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156" name="Google Shape;156;p24"/>
          <p:cNvSpPr txBox="1">
            <a:spLocks noGrp="1"/>
          </p:cNvSpPr>
          <p:nvPr>
            <p:ph type="body" idx="1"/>
          </p:nvPr>
        </p:nvSpPr>
        <p:spPr>
          <a:xfrm>
            <a:off x="723900" y="1704975"/>
            <a:ext cx="8079200" cy="3172000"/>
          </a:xfrm>
          <a:prstGeom prst="rect">
            <a:avLst/>
          </a:prstGeom>
          <a:noFill/>
          <a:ln>
            <a:noFill/>
          </a:ln>
        </p:spPr>
        <p:txBody>
          <a:bodyPr spcFirstLastPara="1" wrap="square" lIns="91425" tIns="91425" rIns="91425" bIns="91425" anchor="t" anchorCtr="0"/>
          <a:lstStyle>
            <a:lvl1pPr marL="609585" marR="0" lvl="0" indent="-304792" algn="l" rtl="0">
              <a:lnSpc>
                <a:spcPct val="118750"/>
              </a:lnSpc>
              <a:spcBef>
                <a:spcPts val="0"/>
              </a:spcBef>
              <a:spcAft>
                <a:spcPts val="0"/>
              </a:spcAft>
              <a:buClr>
                <a:srgbClr val="000000"/>
              </a:buClr>
              <a:buSzPts val="1400"/>
              <a:buFont typeface="Arial"/>
              <a:buNone/>
              <a:defRPr sz="2133" b="0" i="0" u="none" strike="noStrike" cap="none">
                <a:solidFill>
                  <a:srgbClr val="000000"/>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rgbClr val="000000"/>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rgbClr val="000000"/>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57" name="Google Shape;157;p24"/>
          <p:cNvSpPr txBox="1">
            <a:spLocks noGrp="1"/>
          </p:cNvSpPr>
          <p:nvPr>
            <p:ph type="sldNum" idx="12"/>
          </p:nvPr>
        </p:nvSpPr>
        <p:spPr>
          <a:xfrm>
            <a:off x="11330352" y="6489579"/>
            <a:ext cx="577600" cy="125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1pPr>
            <a:lvl2pPr marL="0" marR="0" lvl="1"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2pPr>
            <a:lvl3pPr marL="0" marR="0" lvl="2"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3pPr>
            <a:lvl4pPr marL="0" marR="0" lvl="3"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4pPr>
            <a:lvl5pPr marL="0" marR="0" lvl="4"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5pPr>
            <a:lvl6pPr marL="0" marR="0" lvl="5"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6pPr>
            <a:lvl7pPr marL="0" marR="0" lvl="6"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7pPr>
            <a:lvl8pPr marL="0" marR="0" lvl="7"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8pPr>
            <a:lvl9pPr marL="0" marR="0" lvl="8"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91607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umbered">
  <p:cSld name="Numbered">
    <p:bg>
      <p:bgPr>
        <a:solidFill>
          <a:srgbClr val="FFFFFF"/>
        </a:solidFill>
        <a:effectLst/>
      </p:bgPr>
    </p:bg>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721783" y="417599"/>
            <a:ext cx="6775600" cy="11160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160" name="Google Shape;160;p25"/>
          <p:cNvSpPr txBox="1">
            <a:spLocks noGrp="1"/>
          </p:cNvSpPr>
          <p:nvPr>
            <p:ph type="body" idx="1"/>
          </p:nvPr>
        </p:nvSpPr>
        <p:spPr>
          <a:xfrm>
            <a:off x="723900" y="1809751"/>
            <a:ext cx="8661200" cy="3781600"/>
          </a:xfrm>
          <a:prstGeom prst="rect">
            <a:avLst/>
          </a:prstGeom>
          <a:noFill/>
          <a:ln>
            <a:noFill/>
          </a:ln>
        </p:spPr>
        <p:txBody>
          <a:bodyPr spcFirstLastPara="1" wrap="square" lIns="91425" tIns="91425" rIns="91425" bIns="91425" anchor="t" anchorCtr="0"/>
          <a:lstStyle>
            <a:lvl1pPr marL="609585" marR="0" lvl="0" indent="-440256" algn="l" rtl="0">
              <a:lnSpc>
                <a:spcPct val="118750"/>
              </a:lnSpc>
              <a:spcBef>
                <a:spcPts val="1512"/>
              </a:spcBef>
              <a:spcAft>
                <a:spcPts val="0"/>
              </a:spcAft>
              <a:buClr>
                <a:schemeClr val="dk2"/>
              </a:buClr>
              <a:buSzPts val="1600"/>
              <a:buFont typeface="Times New Roman"/>
              <a:buAutoNum type="arabicPeriod"/>
              <a:defRPr sz="2133" b="1" i="0" u="none" strike="noStrike" cap="none">
                <a:solidFill>
                  <a:schemeClr val="dk2"/>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rgbClr val="000000"/>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rgbClr val="000000"/>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1" name="Google Shape;161;p25"/>
          <p:cNvSpPr txBox="1">
            <a:spLocks noGrp="1"/>
          </p:cNvSpPr>
          <p:nvPr>
            <p:ph type="sldNum" idx="12"/>
          </p:nvPr>
        </p:nvSpPr>
        <p:spPr>
          <a:xfrm>
            <a:off x="11330352" y="6489579"/>
            <a:ext cx="577600" cy="125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1pPr>
            <a:lvl2pPr marL="0" marR="0" lvl="1"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2pPr>
            <a:lvl3pPr marL="0" marR="0" lvl="2"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3pPr>
            <a:lvl4pPr marL="0" marR="0" lvl="3"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4pPr>
            <a:lvl5pPr marL="0" marR="0" lvl="4"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5pPr>
            <a:lvl6pPr marL="0" marR="0" lvl="5"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6pPr>
            <a:lvl7pPr marL="0" marR="0" lvl="6"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7pPr>
            <a:lvl8pPr marL="0" marR="0" lvl="7"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8pPr>
            <a:lvl9pPr marL="0" marR="0" lvl="8"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289190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nfographic x3">
  <p:cSld name="Infographic x3">
    <p:bg>
      <p:bgPr>
        <a:solidFill>
          <a:srgbClr val="FFFFFF"/>
        </a:solidFill>
        <a:effectLst/>
      </p:bgPr>
    </p:bg>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721783" y="417600"/>
            <a:ext cx="10302000" cy="10304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164" name="Google Shape;164;p26"/>
          <p:cNvSpPr>
            <a:spLocks noGrp="1"/>
          </p:cNvSpPr>
          <p:nvPr>
            <p:ph type="pic" idx="2"/>
          </p:nvPr>
        </p:nvSpPr>
        <p:spPr>
          <a:xfrm>
            <a:off x="1115483" y="2514600"/>
            <a:ext cx="2646000" cy="13192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5" name="Google Shape;165;p26"/>
          <p:cNvSpPr txBox="1">
            <a:spLocks noGrp="1"/>
          </p:cNvSpPr>
          <p:nvPr>
            <p:ph type="body" idx="1"/>
          </p:nvPr>
        </p:nvSpPr>
        <p:spPr>
          <a:xfrm>
            <a:off x="1107016" y="4425951"/>
            <a:ext cx="2654400" cy="979600"/>
          </a:xfrm>
          <a:prstGeom prst="rect">
            <a:avLst/>
          </a:prstGeom>
          <a:noFill/>
          <a:ln>
            <a:noFill/>
          </a:ln>
        </p:spPr>
        <p:txBody>
          <a:bodyPr spcFirstLastPara="1" wrap="square" lIns="91425" tIns="91425" rIns="91425" bIns="91425" anchor="t" anchorCtr="0"/>
          <a:lstStyle>
            <a:lvl1pPr marL="609585" marR="0" lvl="0" indent="-304792" algn="ctr" rtl="0">
              <a:lnSpc>
                <a:spcPct val="113333"/>
              </a:lnSpc>
              <a:spcBef>
                <a:spcPts val="0"/>
              </a:spcBef>
              <a:spcAft>
                <a:spcPts val="0"/>
              </a:spcAft>
              <a:buClr>
                <a:schemeClr val="lt2"/>
              </a:buClr>
              <a:buSzPts val="1400"/>
              <a:buFont typeface="Arial"/>
              <a:buNone/>
              <a:defRPr sz="2000" b="1" i="0" u="none" strike="noStrike" cap="none">
                <a:solidFill>
                  <a:schemeClr val="lt2"/>
                </a:solidFill>
                <a:latin typeface="Arial"/>
                <a:ea typeface="Arial"/>
                <a:cs typeface="Arial"/>
                <a:sym typeface="Arial"/>
              </a:defRPr>
            </a:lvl1pPr>
            <a:lvl2pPr marL="1219170" marR="0" lvl="1" indent="-304792" algn="ctr" rtl="0">
              <a:lnSpc>
                <a:spcPct val="110000"/>
              </a:lnSpc>
              <a:spcBef>
                <a:spcPts val="1067"/>
              </a:spcBef>
              <a:spcAft>
                <a:spcPts val="0"/>
              </a:spcAft>
              <a:buClr>
                <a:schemeClr val="lt2"/>
              </a:buClr>
              <a:buSzPts val="1600"/>
              <a:buFont typeface="Arial"/>
              <a:buNone/>
              <a:defRPr sz="13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6" name="Google Shape;166;p26"/>
          <p:cNvSpPr txBox="1">
            <a:spLocks noGrp="1"/>
          </p:cNvSpPr>
          <p:nvPr>
            <p:ph type="body" idx="3"/>
          </p:nvPr>
        </p:nvSpPr>
        <p:spPr>
          <a:xfrm>
            <a:off x="1115483" y="3924927"/>
            <a:ext cx="2646000" cy="418400"/>
          </a:xfrm>
          <a:prstGeom prst="rect">
            <a:avLst/>
          </a:prstGeom>
          <a:noFill/>
          <a:ln>
            <a:noFill/>
          </a:ln>
        </p:spPr>
        <p:txBody>
          <a:bodyPr spcFirstLastPara="1" wrap="square" lIns="91425" tIns="91425" rIns="91425" bIns="91425" anchor="t" anchorCtr="0"/>
          <a:lstStyle>
            <a:lvl1pPr marL="609585" marR="0" lvl="0" indent="-304792" algn="ctr" rtl="0">
              <a:lnSpc>
                <a:spcPct val="117647"/>
              </a:lnSpc>
              <a:spcBef>
                <a:spcPts val="0"/>
              </a:spcBef>
              <a:spcAft>
                <a:spcPts val="0"/>
              </a:spcAft>
              <a:buClr>
                <a:schemeClr val="lt2"/>
              </a:buClr>
              <a:buSzPts val="1400"/>
              <a:buFont typeface="Arial"/>
              <a:buNone/>
              <a:defRPr sz="4533" b="1" i="0" u="none" strike="noStrike" cap="none">
                <a:solidFill>
                  <a:schemeClr val="lt2"/>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7" name="Google Shape;167;p26"/>
          <p:cNvSpPr txBox="1">
            <a:spLocks noGrp="1"/>
          </p:cNvSpPr>
          <p:nvPr>
            <p:ph type="body" idx="4"/>
          </p:nvPr>
        </p:nvSpPr>
        <p:spPr>
          <a:xfrm>
            <a:off x="4751849" y="3924927"/>
            <a:ext cx="2646000" cy="418400"/>
          </a:xfrm>
          <a:prstGeom prst="rect">
            <a:avLst/>
          </a:prstGeom>
          <a:noFill/>
          <a:ln>
            <a:noFill/>
          </a:ln>
        </p:spPr>
        <p:txBody>
          <a:bodyPr spcFirstLastPara="1" wrap="square" lIns="91425" tIns="91425" rIns="91425" bIns="91425" anchor="t" anchorCtr="0"/>
          <a:lstStyle>
            <a:lvl1pPr marL="609585" marR="0" lvl="0" indent="-304792" algn="ctr" rtl="0">
              <a:lnSpc>
                <a:spcPct val="117647"/>
              </a:lnSpc>
              <a:spcBef>
                <a:spcPts val="0"/>
              </a:spcBef>
              <a:spcAft>
                <a:spcPts val="0"/>
              </a:spcAft>
              <a:buClr>
                <a:schemeClr val="dk2"/>
              </a:buClr>
              <a:buSzPts val="1400"/>
              <a:buFont typeface="Arial"/>
              <a:buNone/>
              <a:defRPr sz="4533" b="1" i="0" u="none" strike="noStrike" cap="none">
                <a:solidFill>
                  <a:schemeClr val="dk2"/>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8" name="Google Shape;168;p26"/>
          <p:cNvSpPr txBox="1">
            <a:spLocks noGrp="1"/>
          </p:cNvSpPr>
          <p:nvPr>
            <p:ph type="body" idx="5"/>
          </p:nvPr>
        </p:nvSpPr>
        <p:spPr>
          <a:xfrm>
            <a:off x="8400256" y="3924927"/>
            <a:ext cx="2646000" cy="408800"/>
          </a:xfrm>
          <a:prstGeom prst="rect">
            <a:avLst/>
          </a:prstGeom>
          <a:noFill/>
          <a:ln>
            <a:noFill/>
          </a:ln>
        </p:spPr>
        <p:txBody>
          <a:bodyPr spcFirstLastPara="1" wrap="square" lIns="91425" tIns="91425" rIns="91425" bIns="91425" anchor="t" anchorCtr="0"/>
          <a:lstStyle>
            <a:lvl1pPr marL="609585" marR="0" lvl="0" indent="-304792" algn="ctr" rtl="0">
              <a:lnSpc>
                <a:spcPct val="117647"/>
              </a:lnSpc>
              <a:spcBef>
                <a:spcPts val="0"/>
              </a:spcBef>
              <a:spcAft>
                <a:spcPts val="0"/>
              </a:spcAft>
              <a:buClr>
                <a:srgbClr val="03873A"/>
              </a:buClr>
              <a:buSzPts val="1400"/>
              <a:buFont typeface="Arial"/>
              <a:buNone/>
              <a:defRPr sz="4533" b="1" i="0" u="none" strike="noStrike" cap="none">
                <a:solidFill>
                  <a:srgbClr val="03873A"/>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9" name="Google Shape;169;p26"/>
          <p:cNvSpPr txBox="1">
            <a:spLocks noGrp="1"/>
          </p:cNvSpPr>
          <p:nvPr>
            <p:ph type="body" idx="6"/>
          </p:nvPr>
        </p:nvSpPr>
        <p:spPr>
          <a:xfrm>
            <a:off x="4777316" y="4425951"/>
            <a:ext cx="2654400" cy="979600"/>
          </a:xfrm>
          <a:prstGeom prst="rect">
            <a:avLst/>
          </a:prstGeom>
          <a:noFill/>
          <a:ln>
            <a:noFill/>
          </a:ln>
        </p:spPr>
        <p:txBody>
          <a:bodyPr spcFirstLastPara="1" wrap="square" lIns="91425" tIns="91425" rIns="91425" bIns="91425" anchor="t" anchorCtr="0"/>
          <a:lstStyle>
            <a:lvl1pPr marL="609585" marR="0" lvl="0" indent="-304792" algn="ctr" rtl="0">
              <a:lnSpc>
                <a:spcPct val="113333"/>
              </a:lnSpc>
              <a:spcBef>
                <a:spcPts val="0"/>
              </a:spcBef>
              <a:spcAft>
                <a:spcPts val="0"/>
              </a:spcAft>
              <a:buClr>
                <a:schemeClr val="dk2"/>
              </a:buClr>
              <a:buSzPts val="1400"/>
              <a:buFont typeface="Arial"/>
              <a:buNone/>
              <a:defRPr sz="2000" b="1" i="0" u="none" strike="noStrike" cap="none">
                <a:solidFill>
                  <a:schemeClr val="dk2"/>
                </a:solidFill>
                <a:latin typeface="Arial"/>
                <a:ea typeface="Arial"/>
                <a:cs typeface="Arial"/>
                <a:sym typeface="Arial"/>
              </a:defRPr>
            </a:lvl1pPr>
            <a:lvl2pPr marL="1219170" marR="0" lvl="1" indent="-304792" algn="ctr" rtl="0">
              <a:lnSpc>
                <a:spcPct val="110000"/>
              </a:lnSpc>
              <a:spcBef>
                <a:spcPts val="1067"/>
              </a:spcBef>
              <a:spcAft>
                <a:spcPts val="0"/>
              </a:spcAft>
              <a:buClr>
                <a:schemeClr val="lt2"/>
              </a:buClr>
              <a:buSzPts val="1600"/>
              <a:buFont typeface="Arial"/>
              <a:buNone/>
              <a:defRPr sz="13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0" name="Google Shape;170;p26"/>
          <p:cNvSpPr txBox="1">
            <a:spLocks noGrp="1"/>
          </p:cNvSpPr>
          <p:nvPr>
            <p:ph type="body" idx="7"/>
          </p:nvPr>
        </p:nvSpPr>
        <p:spPr>
          <a:xfrm>
            <a:off x="8409516" y="4425951"/>
            <a:ext cx="2654400" cy="979600"/>
          </a:xfrm>
          <a:prstGeom prst="rect">
            <a:avLst/>
          </a:prstGeom>
          <a:noFill/>
          <a:ln>
            <a:noFill/>
          </a:ln>
        </p:spPr>
        <p:txBody>
          <a:bodyPr spcFirstLastPara="1" wrap="square" lIns="91425" tIns="91425" rIns="91425" bIns="91425" anchor="t" anchorCtr="0"/>
          <a:lstStyle>
            <a:lvl1pPr marL="609585" marR="0" lvl="0" indent="-304792" algn="ctr" rtl="0">
              <a:lnSpc>
                <a:spcPct val="113333"/>
              </a:lnSpc>
              <a:spcBef>
                <a:spcPts val="0"/>
              </a:spcBef>
              <a:spcAft>
                <a:spcPts val="0"/>
              </a:spcAft>
              <a:buClr>
                <a:srgbClr val="03873A"/>
              </a:buClr>
              <a:buSzPts val="1400"/>
              <a:buFont typeface="Arial"/>
              <a:buNone/>
              <a:defRPr sz="2000" b="1" i="0" u="none" strike="noStrike" cap="none">
                <a:solidFill>
                  <a:srgbClr val="03873A"/>
                </a:solidFill>
                <a:latin typeface="Arial"/>
                <a:ea typeface="Arial"/>
                <a:cs typeface="Arial"/>
                <a:sym typeface="Arial"/>
              </a:defRPr>
            </a:lvl1pPr>
            <a:lvl2pPr marL="1219170" marR="0" lvl="1" indent="-304792" algn="ctr" rtl="0">
              <a:lnSpc>
                <a:spcPct val="110000"/>
              </a:lnSpc>
              <a:spcBef>
                <a:spcPts val="1067"/>
              </a:spcBef>
              <a:spcAft>
                <a:spcPts val="0"/>
              </a:spcAft>
              <a:buClr>
                <a:schemeClr val="lt2"/>
              </a:buClr>
              <a:buSzPts val="1600"/>
              <a:buFont typeface="Arial"/>
              <a:buNone/>
              <a:defRPr sz="13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cxnSp>
        <p:nvCxnSpPr>
          <p:cNvPr id="171" name="Google Shape;171;p26"/>
          <p:cNvCxnSpPr/>
          <p:nvPr/>
        </p:nvCxnSpPr>
        <p:spPr>
          <a:xfrm>
            <a:off x="711200" y="6124575"/>
            <a:ext cx="10782400" cy="0"/>
          </a:xfrm>
          <a:prstGeom prst="straightConnector1">
            <a:avLst/>
          </a:prstGeom>
          <a:noFill/>
          <a:ln w="9525" cap="flat" cmpd="sng">
            <a:solidFill>
              <a:schemeClr val="lt2"/>
            </a:solidFill>
            <a:prstDash val="solid"/>
            <a:round/>
            <a:headEnd type="none" w="sm" len="sm"/>
            <a:tailEnd type="none" w="sm" len="sm"/>
          </a:ln>
        </p:spPr>
      </p:cxnSp>
      <p:sp>
        <p:nvSpPr>
          <p:cNvPr id="172" name="Google Shape;172;p26"/>
          <p:cNvSpPr txBox="1">
            <a:spLocks noGrp="1"/>
          </p:cNvSpPr>
          <p:nvPr>
            <p:ph type="body" idx="8"/>
          </p:nvPr>
        </p:nvSpPr>
        <p:spPr>
          <a:xfrm>
            <a:off x="7023100" y="6172200"/>
            <a:ext cx="4457600" cy="257200"/>
          </a:xfrm>
          <a:prstGeom prst="rect">
            <a:avLst/>
          </a:prstGeom>
          <a:noFill/>
          <a:ln>
            <a:noFill/>
          </a:ln>
        </p:spPr>
        <p:txBody>
          <a:bodyPr spcFirstLastPara="1" wrap="square" lIns="91425" tIns="91425" rIns="91425" bIns="91425" anchor="t" anchorCtr="0"/>
          <a:lstStyle>
            <a:lvl1pPr marL="609585" marR="0" lvl="0" indent="-304792" algn="r" rtl="0">
              <a:lnSpc>
                <a:spcPct val="150000"/>
              </a:lnSpc>
              <a:spcBef>
                <a:spcPts val="0"/>
              </a:spcBef>
              <a:spcAft>
                <a:spcPts val="0"/>
              </a:spcAft>
              <a:buClr>
                <a:srgbClr val="003057"/>
              </a:buClr>
              <a:buSzPts val="1400"/>
              <a:buFont typeface="Arial"/>
              <a:buNone/>
              <a:defRPr sz="800" b="0" i="0" u="none" strike="noStrike" cap="none">
                <a:solidFill>
                  <a:srgbClr val="003057"/>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3" name="Google Shape;173;p26"/>
          <p:cNvSpPr>
            <a:spLocks noGrp="1"/>
          </p:cNvSpPr>
          <p:nvPr>
            <p:ph type="pic" idx="9"/>
          </p:nvPr>
        </p:nvSpPr>
        <p:spPr>
          <a:xfrm>
            <a:off x="4716813" y="2514600"/>
            <a:ext cx="2646000" cy="13192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4" name="Google Shape;174;p26"/>
          <p:cNvSpPr>
            <a:spLocks noGrp="1"/>
          </p:cNvSpPr>
          <p:nvPr>
            <p:ph type="pic" idx="13"/>
          </p:nvPr>
        </p:nvSpPr>
        <p:spPr>
          <a:xfrm>
            <a:off x="8374413" y="2514600"/>
            <a:ext cx="2646000" cy="13192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1pPr>
            <a:lvl2pPr marL="241294" marR="0" lvl="1" indent="-105831"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469888" marR="0" lvl="2" indent="-97364"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1041374" marR="0" lvl="3" indent="-8466"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2743131" marR="0" lvl="4" indent="-152396"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352716" marR="0" lvl="5"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135463"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5" name="Google Shape;175;p26"/>
          <p:cNvSpPr txBox="1">
            <a:spLocks noGrp="1"/>
          </p:cNvSpPr>
          <p:nvPr>
            <p:ph type="sldNum" idx="12"/>
          </p:nvPr>
        </p:nvSpPr>
        <p:spPr>
          <a:xfrm>
            <a:off x="11330352" y="6489579"/>
            <a:ext cx="577600" cy="125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1pPr>
            <a:lvl2pPr marL="0" marR="0" lvl="1"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2pPr>
            <a:lvl3pPr marL="0" marR="0" lvl="2"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3pPr>
            <a:lvl4pPr marL="0" marR="0" lvl="3"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4pPr>
            <a:lvl5pPr marL="0" marR="0" lvl="4"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5pPr>
            <a:lvl6pPr marL="0" marR="0" lvl="5"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6pPr>
            <a:lvl7pPr marL="0" marR="0" lvl="6"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7pPr>
            <a:lvl8pPr marL="0" marR="0" lvl="7"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8pPr>
            <a:lvl9pPr marL="0" marR="0" lvl="8"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46749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p:cSld name="Blank">
    <p:bg>
      <p:bgPr>
        <a:solidFill>
          <a:srgbClr val="FFFFFF"/>
        </a:solidFill>
        <a:effectLst/>
      </p:bgPr>
    </p:bg>
    <p:spTree>
      <p:nvGrpSpPr>
        <p:cNvPr id="1" name="Shape 176"/>
        <p:cNvGrpSpPr/>
        <p:nvPr/>
      </p:nvGrpSpPr>
      <p:grpSpPr>
        <a:xfrm>
          <a:off x="0" y="0"/>
          <a:ext cx="0" cy="0"/>
          <a:chOff x="0" y="0"/>
          <a:chExt cx="0" cy="0"/>
        </a:xfrm>
      </p:grpSpPr>
      <p:sp>
        <p:nvSpPr>
          <p:cNvPr id="177" name="Google Shape;177;p27"/>
          <p:cNvSpPr txBox="1">
            <a:spLocks noGrp="1"/>
          </p:cNvSpPr>
          <p:nvPr>
            <p:ph type="sldNum" idx="12"/>
          </p:nvPr>
        </p:nvSpPr>
        <p:spPr>
          <a:xfrm>
            <a:off x="11330352" y="6489579"/>
            <a:ext cx="577600" cy="125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1pPr>
            <a:lvl2pPr marL="0" marR="0" lvl="1"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2pPr>
            <a:lvl3pPr marL="0" marR="0" lvl="2"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3pPr>
            <a:lvl4pPr marL="0" marR="0" lvl="3"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4pPr>
            <a:lvl5pPr marL="0" marR="0" lvl="4"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5pPr>
            <a:lvl6pPr marL="0" marR="0" lvl="5"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6pPr>
            <a:lvl7pPr marL="0" marR="0" lvl="6"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7pPr>
            <a:lvl8pPr marL="0" marR="0" lvl="7"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8pPr>
            <a:lvl9pPr marL="0" marR="0" lvl="8"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307444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FFFFF"/>
        </a:solidFill>
        <a:effectLst/>
      </p:bgPr>
    </p:bg>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721780" y="417600"/>
            <a:ext cx="10251200" cy="7744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180" name="Google Shape;180;p28"/>
          <p:cNvSpPr txBox="1">
            <a:spLocks noGrp="1"/>
          </p:cNvSpPr>
          <p:nvPr>
            <p:ph type="sldNum" idx="12"/>
          </p:nvPr>
        </p:nvSpPr>
        <p:spPr>
          <a:xfrm>
            <a:off x="11330352" y="6489579"/>
            <a:ext cx="577600" cy="125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1pPr>
            <a:lvl2pPr marL="0" marR="0" lvl="1"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2pPr>
            <a:lvl3pPr marL="0" marR="0" lvl="2"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3pPr>
            <a:lvl4pPr marL="0" marR="0" lvl="3"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4pPr>
            <a:lvl5pPr marL="0" marR="0" lvl="4"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5pPr>
            <a:lvl6pPr marL="0" marR="0" lvl="5"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6pPr>
            <a:lvl7pPr marL="0" marR="0" lvl="6"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7pPr>
            <a:lvl8pPr marL="0" marR="0" lvl="7"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8pPr>
            <a:lvl9pPr marL="0" marR="0" lvl="8"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443221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Subheading">
  <p:cSld name="Title and Subheading">
    <p:bg>
      <p:bgPr>
        <a:solidFill>
          <a:srgbClr val="FFFFFF"/>
        </a:solidFill>
        <a:effectLst/>
      </p:bgPr>
    </p:bg>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721780" y="417600"/>
            <a:ext cx="10251200" cy="7744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183" name="Google Shape;183;p29"/>
          <p:cNvSpPr txBox="1">
            <a:spLocks noGrp="1"/>
          </p:cNvSpPr>
          <p:nvPr>
            <p:ph type="body" idx="1"/>
          </p:nvPr>
        </p:nvSpPr>
        <p:spPr>
          <a:xfrm>
            <a:off x="736600" y="1685925"/>
            <a:ext cx="5994400" cy="647600"/>
          </a:xfrm>
          <a:prstGeom prst="rect">
            <a:avLst/>
          </a:prstGeom>
          <a:noFill/>
          <a:ln>
            <a:noFill/>
          </a:ln>
        </p:spPr>
        <p:txBody>
          <a:bodyPr spcFirstLastPara="1" wrap="square" lIns="91425" tIns="91425" rIns="91425" bIns="91425" anchor="t" anchorCtr="0"/>
          <a:lstStyle>
            <a:lvl1pPr marL="609585" marR="0" lvl="0" indent="-304792" algn="l" rtl="0">
              <a:lnSpc>
                <a:spcPct val="118750"/>
              </a:lnSpc>
              <a:spcBef>
                <a:spcPts val="0"/>
              </a:spcBef>
              <a:spcAft>
                <a:spcPts val="0"/>
              </a:spcAft>
              <a:buClr>
                <a:srgbClr val="000000"/>
              </a:buClr>
              <a:buSzPts val="1400"/>
              <a:buFont typeface="Arial"/>
              <a:buNone/>
              <a:defRPr sz="2133" b="0" i="0" u="none" strike="noStrike" cap="none">
                <a:solidFill>
                  <a:srgbClr val="000000"/>
                </a:solidFill>
                <a:latin typeface="Arial"/>
                <a:ea typeface="Arial"/>
                <a:cs typeface="Arial"/>
                <a:sym typeface="Arial"/>
              </a:defRPr>
            </a:lvl1pPr>
            <a:lvl2pPr marL="1219170" marR="0" lvl="1" indent="-440256" algn="l" rtl="0">
              <a:lnSpc>
                <a:spcPct val="118750"/>
              </a:lnSpc>
              <a:spcBef>
                <a:spcPts val="0"/>
              </a:spcBef>
              <a:spcAft>
                <a:spcPts val="0"/>
              </a:spcAft>
              <a:buClr>
                <a:schemeClr val="lt2"/>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84" name="Google Shape;184;p29"/>
          <p:cNvSpPr txBox="1">
            <a:spLocks noGrp="1"/>
          </p:cNvSpPr>
          <p:nvPr>
            <p:ph type="sldNum" idx="12"/>
          </p:nvPr>
        </p:nvSpPr>
        <p:spPr>
          <a:xfrm>
            <a:off x="11330352" y="6489579"/>
            <a:ext cx="577600" cy="125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1pPr>
            <a:lvl2pPr marL="0" marR="0" lvl="1"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2pPr>
            <a:lvl3pPr marL="0" marR="0" lvl="2"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3pPr>
            <a:lvl4pPr marL="0" marR="0" lvl="3"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4pPr>
            <a:lvl5pPr marL="0" marR="0" lvl="4"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5pPr>
            <a:lvl6pPr marL="0" marR="0" lvl="5"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6pPr>
            <a:lvl7pPr marL="0" marR="0" lvl="6"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7pPr>
            <a:lvl8pPr marL="0" marR="0" lvl="7"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8pPr>
            <a:lvl9pPr marL="0" marR="0" lvl="8"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15472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ore to Learn">
  <p:cSld name="More to Learn">
    <p:bg>
      <p:bgPr>
        <a:solidFill>
          <a:schemeClr val="lt2"/>
        </a:solidFill>
        <a:effectLst/>
      </p:bgPr>
    </p:bg>
    <p:spTree>
      <p:nvGrpSpPr>
        <p:cNvPr id="1" name="Shape 185"/>
        <p:cNvGrpSpPr/>
        <p:nvPr/>
      </p:nvGrpSpPr>
      <p:grpSpPr>
        <a:xfrm>
          <a:off x="0" y="0"/>
          <a:ext cx="0" cy="0"/>
          <a:chOff x="0" y="0"/>
          <a:chExt cx="0" cy="0"/>
        </a:xfrm>
      </p:grpSpPr>
      <p:pic>
        <p:nvPicPr>
          <p:cNvPr id="186" name="Google Shape;186;p30"/>
          <p:cNvPicPr preferRelativeResize="0"/>
          <p:nvPr/>
        </p:nvPicPr>
        <p:blipFill rotWithShape="1">
          <a:blip r:embed="rId2">
            <a:alphaModFix/>
          </a:blip>
          <a:srcRect t="5771" b="5310"/>
          <a:stretch/>
        </p:blipFill>
        <p:spPr>
          <a:xfrm>
            <a:off x="1184648" y="0"/>
            <a:ext cx="10067600" cy="6858000"/>
          </a:xfrm>
          <a:prstGeom prst="rect">
            <a:avLst/>
          </a:prstGeom>
          <a:noFill/>
          <a:ln>
            <a:noFill/>
          </a:ln>
        </p:spPr>
      </p:pic>
      <p:sp>
        <p:nvSpPr>
          <p:cNvPr id="187" name="Google Shape;187;p30"/>
          <p:cNvSpPr txBox="1">
            <a:spLocks noGrp="1"/>
          </p:cNvSpPr>
          <p:nvPr>
            <p:ph type="ctrTitle"/>
          </p:nvPr>
        </p:nvSpPr>
        <p:spPr>
          <a:xfrm>
            <a:off x="3111499" y="2728867"/>
            <a:ext cx="6208800" cy="986000"/>
          </a:xfrm>
          <a:prstGeom prst="rect">
            <a:avLst/>
          </a:prstGeom>
          <a:noFill/>
          <a:ln>
            <a:noFill/>
          </a:ln>
        </p:spPr>
        <p:txBody>
          <a:bodyPr spcFirstLastPara="1" wrap="square" lIns="91425" tIns="91425" rIns="91425" bIns="91425" anchor="b" anchorCtr="0"/>
          <a:lstStyle>
            <a:lvl1pPr marL="0" marR="0" lvl="0" indent="0" algn="ctr" rtl="0">
              <a:lnSpc>
                <a:spcPct val="117647"/>
              </a:lnSpc>
              <a:spcBef>
                <a:spcPts val="0"/>
              </a:spcBef>
              <a:spcAft>
                <a:spcPts val="0"/>
              </a:spcAft>
              <a:buClr>
                <a:schemeClr val="dk2"/>
              </a:buClr>
              <a:buSzPts val="1400"/>
              <a:buFont typeface="Times New Roman"/>
              <a:buNone/>
              <a:defRPr sz="4533"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2400"/>
            </a:lvl2pPr>
            <a:lvl3pPr lvl="2" indent="0">
              <a:spcBef>
                <a:spcPts val="0"/>
              </a:spcBef>
              <a:spcAft>
                <a:spcPts val="0"/>
              </a:spcAft>
              <a:buSzPts val="1400"/>
              <a:buFont typeface="Arial"/>
              <a:buNone/>
              <a:defRPr sz="2400"/>
            </a:lvl3pPr>
            <a:lvl4pPr lvl="3" indent="0">
              <a:spcBef>
                <a:spcPts val="0"/>
              </a:spcBef>
              <a:spcAft>
                <a:spcPts val="0"/>
              </a:spcAft>
              <a:buSzPts val="1400"/>
              <a:buFont typeface="Arial"/>
              <a:buNone/>
              <a:defRPr sz="2400"/>
            </a:lvl4pPr>
            <a:lvl5pPr lvl="4" indent="0">
              <a:spcBef>
                <a:spcPts val="0"/>
              </a:spcBef>
              <a:spcAft>
                <a:spcPts val="0"/>
              </a:spcAft>
              <a:buSzPts val="1400"/>
              <a:buFont typeface="Arial"/>
              <a:buNone/>
              <a:defRPr sz="2400"/>
            </a:lvl5pPr>
            <a:lvl6pPr lvl="5" indent="0">
              <a:spcBef>
                <a:spcPts val="0"/>
              </a:spcBef>
              <a:spcAft>
                <a:spcPts val="0"/>
              </a:spcAft>
              <a:buSzPts val="1400"/>
              <a:buFont typeface="Arial"/>
              <a:buNone/>
              <a:defRPr sz="2400"/>
            </a:lvl6pPr>
            <a:lvl7pPr lvl="6" indent="0">
              <a:spcBef>
                <a:spcPts val="0"/>
              </a:spcBef>
              <a:spcAft>
                <a:spcPts val="0"/>
              </a:spcAft>
              <a:buSzPts val="1400"/>
              <a:buFont typeface="Arial"/>
              <a:buNone/>
              <a:defRPr sz="2400"/>
            </a:lvl7pPr>
            <a:lvl8pPr lvl="7" indent="0">
              <a:spcBef>
                <a:spcPts val="0"/>
              </a:spcBef>
              <a:spcAft>
                <a:spcPts val="0"/>
              </a:spcAft>
              <a:buSzPts val="1400"/>
              <a:buFont typeface="Arial"/>
              <a:buNone/>
              <a:defRPr sz="2400"/>
            </a:lvl8pPr>
            <a:lvl9pPr lvl="8" indent="0">
              <a:spcBef>
                <a:spcPts val="0"/>
              </a:spcBef>
              <a:spcAft>
                <a:spcPts val="0"/>
              </a:spcAft>
              <a:buSzPts val="1400"/>
              <a:buFont typeface="Arial"/>
              <a:buNone/>
              <a:defRPr sz="2400"/>
            </a:lvl9pPr>
          </a:lstStyle>
          <a:p>
            <a:endParaRPr/>
          </a:p>
        </p:txBody>
      </p:sp>
      <p:sp>
        <p:nvSpPr>
          <p:cNvPr id="188" name="Google Shape;188;p30"/>
          <p:cNvSpPr txBox="1">
            <a:spLocks noGrp="1"/>
          </p:cNvSpPr>
          <p:nvPr>
            <p:ph type="body" idx="1"/>
          </p:nvPr>
        </p:nvSpPr>
        <p:spPr>
          <a:xfrm>
            <a:off x="3124200" y="3829051"/>
            <a:ext cx="6324800" cy="638000"/>
          </a:xfrm>
          <a:prstGeom prst="rect">
            <a:avLst/>
          </a:prstGeom>
          <a:noFill/>
          <a:ln>
            <a:noFill/>
          </a:ln>
        </p:spPr>
        <p:txBody>
          <a:bodyPr spcFirstLastPara="1" wrap="square" lIns="91425" tIns="91425" rIns="91425" bIns="91425" anchor="t" anchorCtr="0"/>
          <a:lstStyle>
            <a:lvl1pPr marL="609585" marR="0" lvl="0" indent="-304792" algn="ctr" rtl="0">
              <a:lnSpc>
                <a:spcPct val="131250"/>
              </a:lnSpc>
              <a:spcBef>
                <a:spcPts val="0"/>
              </a:spcBef>
              <a:spcAft>
                <a:spcPts val="0"/>
              </a:spcAft>
              <a:buClr>
                <a:schemeClr val="lt2"/>
              </a:buClr>
              <a:buSzPts val="1400"/>
              <a:buFont typeface="Arial"/>
              <a:buNone/>
              <a:defRPr sz="2133" b="0" i="0" u="none" strike="noStrike" cap="none">
                <a:solidFill>
                  <a:schemeClr val="lt2"/>
                </a:solidFill>
                <a:latin typeface="Arial"/>
                <a:ea typeface="Arial"/>
                <a:cs typeface="Arial"/>
                <a:sym typeface="Arial"/>
              </a:defRPr>
            </a:lvl1pPr>
            <a:lvl2pPr marL="1219170" marR="0" lvl="1" indent="-304792" algn="ctr" rtl="0">
              <a:lnSpc>
                <a:spcPct val="131250"/>
              </a:lnSpc>
              <a:spcBef>
                <a:spcPts val="0"/>
              </a:spcBef>
              <a:spcAft>
                <a:spcPts val="0"/>
              </a:spcAft>
              <a:buClr>
                <a:schemeClr val="lt2"/>
              </a:buClr>
              <a:buSzPts val="1600"/>
              <a:buFont typeface="Arial"/>
              <a:buNone/>
              <a:defRPr sz="2133" b="1" i="0" u="none" strike="noStrike" cap="none">
                <a:solidFill>
                  <a:schemeClr val="lt2"/>
                </a:solidFill>
                <a:latin typeface="Arial"/>
                <a:ea typeface="Arial"/>
                <a:cs typeface="Arial"/>
                <a:sym typeface="Arial"/>
              </a:defRPr>
            </a:lvl2pPr>
            <a:lvl3pPr marL="1828754" marR="0" lvl="2" indent="-440256" algn="l" rtl="0">
              <a:lnSpc>
                <a:spcPct val="118750"/>
              </a:lnSpc>
              <a:spcBef>
                <a:spcPts val="0"/>
              </a:spcBef>
              <a:spcAft>
                <a:spcPts val="0"/>
              </a:spcAft>
              <a:buClr>
                <a:schemeClr val="accent4"/>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304792" algn="l" rtl="0">
              <a:lnSpc>
                <a:spcPct val="125000"/>
              </a:lnSpc>
              <a:spcBef>
                <a:spcPts val="0"/>
              </a:spcBef>
              <a:spcAft>
                <a:spcPts val="0"/>
              </a:spcAft>
              <a:buClr>
                <a:schemeClr val="dk1"/>
              </a:buClr>
              <a:buSzPts val="1400"/>
              <a:buFont typeface="Arial"/>
              <a:buNone/>
              <a:defRPr sz="1600" b="0" i="0" u="none" strike="noStrike" cap="none">
                <a:solidFill>
                  <a:schemeClr val="lt2"/>
                </a:solidFill>
                <a:latin typeface="Arial"/>
                <a:ea typeface="Arial"/>
                <a:cs typeface="Arial"/>
                <a:sym typeface="Arial"/>
              </a:defRPr>
            </a:lvl4pPr>
            <a:lvl5pPr marL="3047924" marR="0" lvl="4" indent="-457189" algn="l" rtl="0">
              <a:lnSpc>
                <a:spcPct val="100000"/>
              </a:lnSpc>
              <a:spcBef>
                <a:spcPts val="11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903384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Final Slide Option2">
  <p:cSld name="Final Slide Option2">
    <p:bg>
      <p:bgPr>
        <a:solidFill>
          <a:schemeClr val="lt1"/>
        </a:solidFill>
        <a:effectLst/>
      </p:bgPr>
    </p:bg>
    <p:spTree>
      <p:nvGrpSpPr>
        <p:cNvPr id="1" name="Shape 189"/>
        <p:cNvGrpSpPr/>
        <p:nvPr/>
      </p:nvGrpSpPr>
      <p:grpSpPr>
        <a:xfrm>
          <a:off x="0" y="0"/>
          <a:ext cx="0" cy="0"/>
          <a:chOff x="0" y="0"/>
          <a:chExt cx="0" cy="0"/>
        </a:xfrm>
      </p:grpSpPr>
      <p:pic>
        <p:nvPicPr>
          <p:cNvPr id="190" name="Google Shape;190;p31"/>
          <p:cNvPicPr preferRelativeResize="0"/>
          <p:nvPr/>
        </p:nvPicPr>
        <p:blipFill rotWithShape="1">
          <a:blip r:embed="rId2">
            <a:alphaModFix/>
          </a:blip>
          <a:srcRect/>
          <a:stretch/>
        </p:blipFill>
        <p:spPr>
          <a:xfrm>
            <a:off x="3867907" y="3558921"/>
            <a:ext cx="4506800" cy="216400"/>
          </a:xfrm>
          <a:prstGeom prst="rect">
            <a:avLst/>
          </a:prstGeom>
          <a:noFill/>
          <a:ln>
            <a:noFill/>
          </a:ln>
        </p:spPr>
      </p:pic>
    </p:spTree>
    <p:extLst>
      <p:ext uri="{BB962C8B-B14F-4D97-AF65-F5344CB8AC3E}">
        <p14:creationId xmlns:p14="http://schemas.microsoft.com/office/powerpoint/2010/main" val="388537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178556748"/>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inal Slide Option3">
  <p:cSld name="Final Slide Option3">
    <p:bg>
      <p:bgPr>
        <a:solidFill>
          <a:srgbClr val="595959"/>
        </a:solidFill>
        <a:effectLst/>
      </p:bgPr>
    </p:bg>
    <p:spTree>
      <p:nvGrpSpPr>
        <p:cNvPr id="1" name="Shape 191"/>
        <p:cNvGrpSpPr/>
        <p:nvPr/>
      </p:nvGrpSpPr>
      <p:grpSpPr>
        <a:xfrm>
          <a:off x="0" y="0"/>
          <a:ext cx="0" cy="0"/>
          <a:chOff x="0" y="0"/>
          <a:chExt cx="0" cy="0"/>
        </a:xfrm>
      </p:grpSpPr>
      <p:pic>
        <p:nvPicPr>
          <p:cNvPr id="192" name="Google Shape;192;p32"/>
          <p:cNvPicPr preferRelativeResize="0"/>
          <p:nvPr/>
        </p:nvPicPr>
        <p:blipFill rotWithShape="1">
          <a:blip r:embed="rId2">
            <a:alphaModFix/>
          </a:blip>
          <a:srcRect/>
          <a:stretch/>
        </p:blipFill>
        <p:spPr>
          <a:xfrm>
            <a:off x="3867907" y="3558921"/>
            <a:ext cx="4506800" cy="216400"/>
          </a:xfrm>
          <a:prstGeom prst="rect">
            <a:avLst/>
          </a:prstGeom>
          <a:noFill/>
          <a:ln>
            <a:noFill/>
          </a:ln>
        </p:spPr>
      </p:pic>
    </p:spTree>
    <p:extLst>
      <p:ext uri="{BB962C8B-B14F-4D97-AF65-F5344CB8AC3E}">
        <p14:creationId xmlns:p14="http://schemas.microsoft.com/office/powerpoint/2010/main" val="153546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16CFA-5CEA-42C2-9476-9DE1A3C10971}" type="datetimeFigureOut">
              <a:rPr lang="en-US" smtClean="0"/>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A73CF5-7BB3-4098-AE5E-BD64968C25ED}" type="slidenum">
              <a:rPr lang="en-US" smtClean="0"/>
              <a:t>‹#›</a:t>
            </a:fld>
            <a:endParaRPr lang="en-US"/>
          </a:p>
        </p:txBody>
      </p:sp>
    </p:spTree>
    <p:extLst>
      <p:ext uri="{BB962C8B-B14F-4D97-AF65-F5344CB8AC3E}">
        <p14:creationId xmlns:p14="http://schemas.microsoft.com/office/powerpoint/2010/main" val="419062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16CFA-5CEA-42C2-9476-9DE1A3C10971}" type="datetimeFigureOut">
              <a:rPr lang="en-US" smtClean="0"/>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A73CF5-7BB3-4098-AE5E-BD64968C25ED}" type="slidenum">
              <a:rPr lang="en-US" smtClean="0"/>
              <a:t>‹#›</a:t>
            </a:fld>
            <a:endParaRPr lang="en-US"/>
          </a:p>
        </p:txBody>
      </p:sp>
    </p:spTree>
    <p:extLst>
      <p:ext uri="{BB962C8B-B14F-4D97-AF65-F5344CB8AC3E}">
        <p14:creationId xmlns:p14="http://schemas.microsoft.com/office/powerpoint/2010/main" val="375450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99945810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C16CFA-5CEA-42C2-9476-9DE1A3C10971}"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73CF5-7BB3-4098-AE5E-BD64968C25ED}" type="slidenum">
              <a:rPr lang="en-US" smtClean="0"/>
              <a:t>‹#›</a:t>
            </a:fld>
            <a:endParaRPr lang="en-US"/>
          </a:p>
        </p:txBody>
      </p:sp>
    </p:spTree>
    <p:extLst>
      <p:ext uri="{BB962C8B-B14F-4D97-AF65-F5344CB8AC3E}">
        <p14:creationId xmlns:p14="http://schemas.microsoft.com/office/powerpoint/2010/main" val="24082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image" Target="../media/image4.png"/><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8A87A34-81AB-432B-8DAE-1953F412C126}" type="datetimeFigureOut">
              <a:rPr lang="en-US" smtClean="0"/>
              <a:pPr/>
              <a:t>10/31/2019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6305641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Lst>
  <p:hf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721783" y="417599"/>
            <a:ext cx="7977600" cy="9064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 name="Google Shape;8;p1"/>
          <p:cNvSpPr txBox="1">
            <a:spLocks noGrp="1"/>
          </p:cNvSpPr>
          <p:nvPr>
            <p:ph type="body" idx="1"/>
          </p:nvPr>
        </p:nvSpPr>
        <p:spPr>
          <a:xfrm>
            <a:off x="713199" y="1704975"/>
            <a:ext cx="8001600" cy="42852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9" name="Google Shape;9;p1"/>
          <p:cNvCxnSpPr/>
          <p:nvPr/>
        </p:nvCxnSpPr>
        <p:spPr>
          <a:xfrm>
            <a:off x="11286723" y="6504780"/>
            <a:ext cx="0" cy="86400"/>
          </a:xfrm>
          <a:prstGeom prst="straightConnector1">
            <a:avLst/>
          </a:prstGeom>
          <a:noFill/>
          <a:ln w="9525" cap="flat" cmpd="sng">
            <a:solidFill>
              <a:schemeClr val="lt2"/>
            </a:solidFill>
            <a:prstDash val="solid"/>
            <a:round/>
            <a:headEnd type="none" w="sm" len="sm"/>
            <a:tailEnd type="none" w="sm" len="sm"/>
          </a:ln>
        </p:spPr>
      </p:cxnSp>
      <p:sp>
        <p:nvSpPr>
          <p:cNvPr id="10" name="Google Shape;10;p1"/>
          <p:cNvSpPr txBox="1">
            <a:spLocks noGrp="1"/>
          </p:cNvSpPr>
          <p:nvPr>
            <p:ph type="sldNum" idx="12"/>
          </p:nvPr>
        </p:nvSpPr>
        <p:spPr>
          <a:xfrm>
            <a:off x="11330352" y="6489579"/>
            <a:ext cx="577600" cy="125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1pPr>
            <a:lvl2pPr marL="0" marR="0" lvl="1"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2pPr>
            <a:lvl3pPr marL="0" marR="0" lvl="2"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3pPr>
            <a:lvl4pPr marL="0" marR="0" lvl="3"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4pPr>
            <a:lvl5pPr marL="0" marR="0" lvl="4"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5pPr>
            <a:lvl6pPr marL="0" marR="0" lvl="5"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6pPr>
            <a:lvl7pPr marL="0" marR="0" lvl="6"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7pPr>
            <a:lvl8pPr marL="0" marR="0" lvl="7"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8pPr>
            <a:lvl9pPr marL="0" marR="0" lvl="8" indent="0" algn="l" rtl="0">
              <a:lnSpc>
                <a:spcPct val="100000"/>
              </a:lnSpc>
              <a:spcBef>
                <a:spcPts val="0"/>
              </a:spcBef>
              <a:spcAft>
                <a:spcPts val="0"/>
              </a:spcAft>
              <a:buClr>
                <a:schemeClr val="lt2"/>
              </a:buClr>
              <a:buFont typeface="Arial"/>
              <a:buNone/>
              <a:defRPr sz="1067" b="1" i="0" u="none" strike="noStrike" cap="none">
                <a:solidFill>
                  <a:schemeClr val="lt2"/>
                </a:solidFill>
                <a:latin typeface="Arial"/>
                <a:ea typeface="Arial"/>
                <a:cs typeface="Arial"/>
                <a:sym typeface="Arial"/>
              </a:defRPr>
            </a:lvl9pPr>
          </a:lstStyle>
          <a:p>
            <a:fld id="{00000000-1234-1234-1234-123412341234}" type="slidenum">
              <a:rPr lang="en-GB" smtClean="0"/>
              <a:pPr/>
              <a:t>‹#›</a:t>
            </a:fld>
            <a:endParaRPr lang="en-GB"/>
          </a:p>
        </p:txBody>
      </p:sp>
      <p:pic>
        <p:nvPicPr>
          <p:cNvPr id="11" name="Google Shape;11;p1"/>
          <p:cNvPicPr preferRelativeResize="0"/>
          <p:nvPr/>
        </p:nvPicPr>
        <p:blipFill rotWithShape="1">
          <a:blip r:embed="rId33">
            <a:alphaModFix/>
          </a:blip>
          <a:srcRect/>
          <a:stretch/>
        </p:blipFill>
        <p:spPr>
          <a:xfrm>
            <a:off x="667213" y="6376789"/>
            <a:ext cx="1224000" cy="280000"/>
          </a:xfrm>
          <a:prstGeom prst="rect">
            <a:avLst/>
          </a:prstGeom>
          <a:noFill/>
          <a:ln>
            <a:noFill/>
          </a:ln>
        </p:spPr>
      </p:pic>
    </p:spTree>
    <p:extLst>
      <p:ext uri="{BB962C8B-B14F-4D97-AF65-F5344CB8AC3E}">
        <p14:creationId xmlns:p14="http://schemas.microsoft.com/office/powerpoint/2010/main" val="756806810"/>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ree.org/conferences/2014f/program/downloads/abstracts/1292_1.pdf"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http://completecollege.org/spanningthedivide/#the-bridge-builder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25.jpeg"/><Relationship Id="rId5" Type="http://schemas.openxmlformats.org/officeDocument/2006/relationships/hyperlink" Target="https://drive.google.com/open?id=0B3f_g3Iz5c8EbmFaTHRVeVBrVkNNdm5MN2x3bVdzaE9hQXJR" TargetMode="Externa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mediaplayer.pearsoncmg.com/assets/scacfIR4e_studyskills_LearnMathDiff"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hyperlink" Target="https://mediaplayer.pearsoncmg.com/assets/scacfIR4e_studyskills_LearnMathDiff"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open?id=11fsKZm-NAJshAuYJZb_EKCXF6WuhsB3b"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34.jpe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completecollege.org/data-dashboard/"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12" name="5-Point Star 24">
            <a:extLst>
              <a:ext uri="{FF2B5EF4-FFF2-40B4-BE49-F238E27FC236}">
                <a16:creationId xmlns:a16="http://schemas.microsoft.com/office/drawing/2014/main" id="{B15DEAD7-09E6-42D9-9D03-43E6EA3E0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218407" y="1044250"/>
            <a:ext cx="9841575" cy="2646007"/>
          </a:xfrm>
        </p:spPr>
        <p:txBody>
          <a:bodyPr>
            <a:normAutofit/>
          </a:bodyPr>
          <a:lstStyle/>
          <a:p>
            <a:pPr algn="ctr"/>
            <a:r>
              <a:rPr lang="en-US" sz="6000" dirty="0"/>
              <a:t>My experiences with corequisite college algebra and statistics</a:t>
            </a:r>
          </a:p>
        </p:txBody>
      </p:sp>
      <p:sp>
        <p:nvSpPr>
          <p:cNvPr id="3" name="Subtitle 2"/>
          <p:cNvSpPr>
            <a:spLocks noGrp="1"/>
          </p:cNvSpPr>
          <p:nvPr>
            <p:ph type="subTitle" idx="1"/>
          </p:nvPr>
        </p:nvSpPr>
        <p:spPr>
          <a:xfrm>
            <a:off x="1218407" y="4058557"/>
            <a:ext cx="9841575" cy="1906814"/>
          </a:xfrm>
        </p:spPr>
        <p:txBody>
          <a:bodyPr>
            <a:normAutofit/>
          </a:bodyPr>
          <a:lstStyle/>
          <a:p>
            <a:pPr algn="ctr"/>
            <a:r>
              <a:rPr lang="en-US" dirty="0">
                <a:solidFill>
                  <a:schemeClr val="tx1">
                    <a:lumMod val="85000"/>
                    <a:lumOff val="15000"/>
                  </a:schemeClr>
                </a:solidFill>
              </a:rPr>
              <a:t>Michael Sullivan</a:t>
            </a:r>
          </a:p>
          <a:p>
            <a:pPr algn="ctr"/>
            <a:r>
              <a:rPr lang="en-US" dirty="0">
                <a:solidFill>
                  <a:schemeClr val="tx1">
                    <a:lumMod val="85000"/>
                    <a:lumOff val="15000"/>
                  </a:schemeClr>
                </a:solidFill>
              </a:rPr>
              <a:t>sullystats@gmail.com                msulliva@jjc.edu    www.sullystats.com</a:t>
            </a:r>
          </a:p>
        </p:txBody>
      </p:sp>
    </p:spTree>
    <p:extLst>
      <p:ext uri="{BB962C8B-B14F-4D97-AF65-F5344CB8AC3E}">
        <p14:creationId xmlns:p14="http://schemas.microsoft.com/office/powerpoint/2010/main" val="19272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Co-Requisite?</a:t>
            </a:r>
          </a:p>
        </p:txBody>
      </p:sp>
      <p:sp>
        <p:nvSpPr>
          <p:cNvPr id="3" name="Content Placeholder 2"/>
          <p:cNvSpPr>
            <a:spLocks noGrp="1"/>
          </p:cNvSpPr>
          <p:nvPr>
            <p:ph idx="1"/>
          </p:nvPr>
        </p:nvSpPr>
        <p:spPr/>
        <p:txBody>
          <a:bodyPr>
            <a:normAutofit/>
          </a:bodyPr>
          <a:lstStyle/>
          <a:p>
            <a:r>
              <a:rPr lang="en-US" sz="2800" dirty="0">
                <a:hlinkClick r:id="rId3"/>
              </a:rPr>
              <a:t>City University of New York</a:t>
            </a:r>
            <a:endParaRPr lang="en-US" sz="2800" dirty="0"/>
          </a:p>
          <a:p>
            <a:r>
              <a:rPr lang="en-US" sz="2800" dirty="0"/>
              <a:t>Complete College America </a:t>
            </a:r>
            <a:r>
              <a:rPr lang="en-US" sz="2800" dirty="0">
                <a:hlinkClick r:id="rId4"/>
              </a:rPr>
              <a:t>Report</a:t>
            </a:r>
            <a:r>
              <a:rPr lang="en-US" sz="2800" dirty="0"/>
              <a:t> includes Case Studies from states that have implemented co-requisite models and a blueprint for developing a co-requisite model. </a:t>
            </a:r>
          </a:p>
        </p:txBody>
      </p:sp>
    </p:spTree>
    <p:extLst>
      <p:ext uri="{BB962C8B-B14F-4D97-AF65-F5344CB8AC3E}">
        <p14:creationId xmlns:p14="http://schemas.microsoft.com/office/powerpoint/2010/main" val="418608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675C-FBD3-4ACD-A831-EF246EC638D6}"/>
              </a:ext>
            </a:extLst>
          </p:cNvPr>
          <p:cNvSpPr>
            <a:spLocks noGrp="1"/>
          </p:cNvSpPr>
          <p:nvPr>
            <p:ph type="title" idx="4294967295"/>
          </p:nvPr>
        </p:nvSpPr>
        <p:spPr>
          <a:xfrm>
            <a:off x="0" y="209550"/>
            <a:ext cx="9604375" cy="1049338"/>
          </a:xfrm>
        </p:spPr>
        <p:txBody>
          <a:bodyPr/>
          <a:lstStyle/>
          <a:p>
            <a:r>
              <a:rPr lang="en-US" dirty="0"/>
              <a:t>Best Practices of a co-</a:t>
            </a:r>
            <a:r>
              <a:rPr lang="en-US" dirty="0" err="1"/>
              <a:t>req</a:t>
            </a:r>
            <a:endParaRPr lang="en-US" dirty="0"/>
          </a:p>
        </p:txBody>
      </p:sp>
      <p:sp>
        <p:nvSpPr>
          <p:cNvPr id="6" name="Content Placeholder 2">
            <a:extLst>
              <a:ext uri="{FF2B5EF4-FFF2-40B4-BE49-F238E27FC236}">
                <a16:creationId xmlns:a16="http://schemas.microsoft.com/office/drawing/2014/main" id="{BD954138-D1E4-460F-A416-FA7BEF454314}"/>
              </a:ext>
            </a:extLst>
          </p:cNvPr>
          <p:cNvSpPr txBox="1">
            <a:spLocks/>
          </p:cNvSpPr>
          <p:nvPr/>
        </p:nvSpPr>
        <p:spPr>
          <a:xfrm>
            <a:off x="539750" y="1016000"/>
            <a:ext cx="10668000" cy="47117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dirty="0"/>
              <a:t>Attempt for low student-teacher ratio in the co-</a:t>
            </a:r>
            <a:r>
              <a:rPr lang="en-US" sz="2400" dirty="0" err="1"/>
              <a:t>req</a:t>
            </a:r>
            <a:r>
              <a:rPr lang="en-US" sz="2400" dirty="0"/>
              <a:t> course</a:t>
            </a:r>
          </a:p>
          <a:p>
            <a:r>
              <a:rPr lang="en-US" sz="2400" dirty="0"/>
              <a:t>Same instructor for both co-</a:t>
            </a:r>
            <a:r>
              <a:rPr lang="en-US" sz="2400" dirty="0" err="1"/>
              <a:t>req</a:t>
            </a:r>
            <a:r>
              <a:rPr lang="en-US" sz="2400" dirty="0"/>
              <a:t> section and college-course section</a:t>
            </a:r>
          </a:p>
          <a:p>
            <a:r>
              <a:rPr lang="en-US" sz="2400" dirty="0"/>
              <a:t>Avoid the heterogenous model. Compare to homogenous model, heterogenous had</a:t>
            </a:r>
          </a:p>
          <a:p>
            <a:pPr lvl="1"/>
            <a:r>
              <a:rPr lang="en-US" sz="2400" dirty="0"/>
              <a:t>Lower pass rates in subsequent college-level courses</a:t>
            </a:r>
          </a:p>
          <a:p>
            <a:pPr lvl="1"/>
            <a:r>
              <a:rPr lang="en-US" sz="2400" dirty="0"/>
              <a:t>A 3 percent decrease in persistence</a:t>
            </a:r>
          </a:p>
          <a:p>
            <a:pPr lvl="1"/>
            <a:r>
              <a:rPr lang="en-US" sz="2400" dirty="0"/>
              <a:t>A decrease of 0.5 courses completed</a:t>
            </a:r>
          </a:p>
          <a:p>
            <a:pPr lvl="1"/>
            <a:r>
              <a:rPr lang="en-US" sz="2400" dirty="0"/>
              <a:t>A decrease of 1.5 college credits earned</a:t>
            </a:r>
          </a:p>
          <a:p>
            <a:pPr marL="457200" lvl="1" indent="0">
              <a:buFont typeface="Arial" panose="020B0604020202020204" pitchFamily="34" charset="0"/>
              <a:buNone/>
            </a:pPr>
            <a:r>
              <a:rPr lang="en-US" sz="2000" dirty="0"/>
              <a:t>Source:  Sung-Woo Cho,  Community College Research Center</a:t>
            </a:r>
          </a:p>
        </p:txBody>
      </p:sp>
    </p:spTree>
    <p:extLst>
      <p:ext uri="{BB962C8B-B14F-4D97-AF65-F5344CB8AC3E}">
        <p14:creationId xmlns:p14="http://schemas.microsoft.com/office/powerpoint/2010/main" val="4248018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8ECA9C-9A4E-47FC-8845-B4BC9C8B0FFC}"/>
              </a:ext>
            </a:extLst>
          </p:cNvPr>
          <p:cNvSpPr>
            <a:spLocks noGrp="1"/>
          </p:cNvSpPr>
          <p:nvPr>
            <p:ph type="title"/>
          </p:nvPr>
        </p:nvSpPr>
        <p:spPr/>
        <p:txBody>
          <a:bodyPr/>
          <a:lstStyle/>
          <a:p>
            <a:r>
              <a:rPr lang="en-US" dirty="0" err="1"/>
              <a:t>Coreqs</a:t>
            </a:r>
            <a:r>
              <a:rPr lang="en-US" dirty="0"/>
              <a:t> at Joliet Junior College</a:t>
            </a:r>
          </a:p>
        </p:txBody>
      </p:sp>
      <p:sp>
        <p:nvSpPr>
          <p:cNvPr id="4" name="Content Placeholder 3">
            <a:extLst>
              <a:ext uri="{FF2B5EF4-FFF2-40B4-BE49-F238E27FC236}">
                <a16:creationId xmlns:a16="http://schemas.microsoft.com/office/drawing/2014/main" id="{6711A91E-6F86-421A-B151-9F0A446DB7A8}"/>
              </a:ext>
            </a:extLst>
          </p:cNvPr>
          <p:cNvSpPr>
            <a:spLocks noGrp="1"/>
          </p:cNvSpPr>
          <p:nvPr>
            <p:ph idx="1"/>
          </p:nvPr>
        </p:nvSpPr>
        <p:spPr>
          <a:xfrm>
            <a:off x="251108" y="1837765"/>
            <a:ext cx="6036013" cy="3311189"/>
          </a:xfrm>
        </p:spPr>
        <p:txBody>
          <a:bodyPr>
            <a:normAutofit fontScale="92500" lnSpcReduction="10000"/>
          </a:bodyPr>
          <a:lstStyle/>
          <a:p>
            <a:pPr marL="0" indent="0">
              <a:buNone/>
            </a:pPr>
            <a:r>
              <a:rPr lang="en-US" sz="2800" dirty="0"/>
              <a:t>College Algebra</a:t>
            </a:r>
          </a:p>
          <a:p>
            <a:r>
              <a:rPr lang="en-US" sz="2800" dirty="0">
                <a:latin typeface="Batang" panose="020B0503020000020004" pitchFamily="18" charset="-127"/>
                <a:ea typeface="Batang" panose="020B0503020000020004" pitchFamily="18" charset="-127"/>
              </a:rPr>
              <a:t>Two hour support course</a:t>
            </a:r>
          </a:p>
          <a:p>
            <a:r>
              <a:rPr lang="en-US" sz="2800" dirty="0">
                <a:latin typeface="Batang" panose="020B0503020000020004" pitchFamily="18" charset="-127"/>
                <a:ea typeface="Batang" panose="020B0503020000020004" pitchFamily="18" charset="-127"/>
              </a:rPr>
              <a:t>Four hour college algebra course</a:t>
            </a:r>
          </a:p>
          <a:p>
            <a:r>
              <a:rPr lang="en-US" sz="2800" dirty="0">
                <a:latin typeface="Batang" panose="020B0503020000020004" pitchFamily="18" charset="-127"/>
                <a:ea typeface="Batang" panose="020B0503020000020004" pitchFamily="18" charset="-127"/>
              </a:rPr>
              <a:t>Homogeneous grouping</a:t>
            </a:r>
          </a:p>
          <a:p>
            <a:r>
              <a:rPr lang="en-US" sz="2800" dirty="0">
                <a:latin typeface="Batang" panose="020B0503020000020004" pitchFamily="18" charset="-127"/>
                <a:ea typeface="Batang" panose="020B0503020000020004" pitchFamily="18" charset="-127"/>
              </a:rPr>
              <a:t>Same instructor</a:t>
            </a:r>
          </a:p>
        </p:txBody>
      </p:sp>
      <p:sp>
        <p:nvSpPr>
          <p:cNvPr id="2" name="Slide Number Placeholder 1">
            <a:extLst>
              <a:ext uri="{FF2B5EF4-FFF2-40B4-BE49-F238E27FC236}">
                <a16:creationId xmlns:a16="http://schemas.microsoft.com/office/drawing/2014/main" id="{0D7B39B6-A0D8-4BC9-AE62-5C91F9DD2D02}"/>
              </a:ext>
            </a:extLst>
          </p:cNvPr>
          <p:cNvSpPr>
            <a:spLocks noGrp="1"/>
          </p:cNvSpPr>
          <p:nvPr>
            <p:ph type="sldNum" sz="quarter" idx="12"/>
          </p:nvPr>
        </p:nvSpPr>
        <p:spPr/>
        <p:txBody>
          <a:bodyPr/>
          <a:lstStyle/>
          <a:p>
            <a:fld id="{40A73CF5-7BB3-4098-AE5E-BD64968C25ED}" type="slidenum">
              <a:rPr lang="en-US" smtClean="0"/>
              <a:t>12</a:t>
            </a:fld>
            <a:endParaRPr lang="en-US"/>
          </a:p>
        </p:txBody>
      </p:sp>
      <p:sp>
        <p:nvSpPr>
          <p:cNvPr id="7" name="Content Placeholder 3">
            <a:extLst>
              <a:ext uri="{FF2B5EF4-FFF2-40B4-BE49-F238E27FC236}">
                <a16:creationId xmlns:a16="http://schemas.microsoft.com/office/drawing/2014/main" id="{C274715A-D681-46B7-9FBC-743A8369481B}"/>
              </a:ext>
            </a:extLst>
          </p:cNvPr>
          <p:cNvSpPr txBox="1">
            <a:spLocks/>
          </p:cNvSpPr>
          <p:nvPr/>
        </p:nvSpPr>
        <p:spPr>
          <a:xfrm>
            <a:off x="6155988" y="1837765"/>
            <a:ext cx="5350212" cy="3311189"/>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2800" dirty="0"/>
              <a:t>Statistics</a:t>
            </a:r>
          </a:p>
          <a:p>
            <a:r>
              <a:rPr lang="en-US" sz="2800" dirty="0">
                <a:latin typeface="Batang" panose="02030600000101010101" pitchFamily="18" charset="-127"/>
                <a:ea typeface="Batang" panose="02030600000101010101" pitchFamily="18" charset="-127"/>
                <a:cs typeface="Angsana New" panose="020B0502040204020203" pitchFamily="18" charset="-34"/>
              </a:rPr>
              <a:t>one hour support course</a:t>
            </a:r>
          </a:p>
          <a:p>
            <a:r>
              <a:rPr lang="en-US" sz="2800" dirty="0">
                <a:latin typeface="Batang" panose="02030600000101010101" pitchFamily="18" charset="-127"/>
                <a:ea typeface="Batang" panose="02030600000101010101" pitchFamily="18" charset="-127"/>
                <a:cs typeface="Angsana New" panose="020B0502040204020203" pitchFamily="18" charset="-34"/>
              </a:rPr>
              <a:t>Four hour statistics course</a:t>
            </a:r>
          </a:p>
          <a:p>
            <a:r>
              <a:rPr lang="en-US" sz="2800" dirty="0">
                <a:latin typeface="Batang" panose="02030600000101010101" pitchFamily="18" charset="-127"/>
                <a:ea typeface="Batang" panose="02030600000101010101" pitchFamily="18" charset="-127"/>
                <a:cs typeface="Angsana New" panose="020B0502040204020203" pitchFamily="18" charset="-34"/>
              </a:rPr>
              <a:t>Homogeneous grouping</a:t>
            </a:r>
          </a:p>
          <a:p>
            <a:r>
              <a:rPr lang="en-US" sz="2800" dirty="0">
                <a:latin typeface="Batang" panose="02030600000101010101" pitchFamily="18" charset="-127"/>
                <a:ea typeface="Batang" panose="02030600000101010101" pitchFamily="18" charset="-127"/>
                <a:cs typeface="Angsana New" panose="020B0502040204020203" pitchFamily="18" charset="-34"/>
              </a:rPr>
              <a:t>Same instructor</a:t>
            </a:r>
          </a:p>
        </p:txBody>
      </p:sp>
    </p:spTree>
    <p:extLst>
      <p:ext uri="{BB962C8B-B14F-4D97-AF65-F5344CB8AC3E}">
        <p14:creationId xmlns:p14="http://schemas.microsoft.com/office/powerpoint/2010/main" val="136053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75C362-02A3-420B-AAC5-A9553E4E9D21}"/>
              </a:ext>
            </a:extLst>
          </p:cNvPr>
          <p:cNvPicPr>
            <a:picLocks noChangeAspect="1"/>
          </p:cNvPicPr>
          <p:nvPr/>
        </p:nvPicPr>
        <p:blipFill>
          <a:blip r:embed="rId2"/>
          <a:stretch>
            <a:fillRect/>
          </a:stretch>
        </p:blipFill>
        <p:spPr>
          <a:xfrm>
            <a:off x="894946" y="1195255"/>
            <a:ext cx="4624738" cy="5303635"/>
          </a:xfrm>
          <a:prstGeom prst="rect">
            <a:avLst/>
          </a:prstGeom>
        </p:spPr>
      </p:pic>
      <p:sp>
        <p:nvSpPr>
          <p:cNvPr id="2" name="Title 1">
            <a:extLst>
              <a:ext uri="{FF2B5EF4-FFF2-40B4-BE49-F238E27FC236}">
                <a16:creationId xmlns:a16="http://schemas.microsoft.com/office/drawing/2014/main" id="{A24ACCD6-FE1E-458D-855A-4A1C59E3964E}"/>
              </a:ext>
            </a:extLst>
          </p:cNvPr>
          <p:cNvSpPr>
            <a:spLocks noGrp="1"/>
          </p:cNvSpPr>
          <p:nvPr>
            <p:ph type="title"/>
          </p:nvPr>
        </p:nvSpPr>
        <p:spPr>
          <a:xfrm>
            <a:off x="685801" y="199417"/>
            <a:ext cx="10396882" cy="1151965"/>
          </a:xfrm>
        </p:spPr>
        <p:txBody>
          <a:bodyPr/>
          <a:lstStyle/>
          <a:p>
            <a:pPr algn="ctr"/>
            <a:r>
              <a:rPr lang="en-US" dirty="0"/>
              <a:t>Student Selection</a:t>
            </a:r>
          </a:p>
        </p:txBody>
      </p:sp>
      <p:pic>
        <p:nvPicPr>
          <p:cNvPr id="3" name="Picture 2">
            <a:extLst>
              <a:ext uri="{FF2B5EF4-FFF2-40B4-BE49-F238E27FC236}">
                <a16:creationId xmlns:a16="http://schemas.microsoft.com/office/drawing/2014/main" id="{BA05B3B5-1551-4663-BDCE-5E199FA0E739}"/>
              </a:ext>
            </a:extLst>
          </p:cNvPr>
          <p:cNvPicPr>
            <a:picLocks noChangeAspect="1"/>
          </p:cNvPicPr>
          <p:nvPr/>
        </p:nvPicPr>
        <p:blipFill>
          <a:blip r:embed="rId3"/>
          <a:stretch>
            <a:fillRect/>
          </a:stretch>
        </p:blipFill>
        <p:spPr>
          <a:xfrm>
            <a:off x="5884241" y="1244545"/>
            <a:ext cx="4037971" cy="5289259"/>
          </a:xfrm>
          <a:prstGeom prst="rect">
            <a:avLst/>
          </a:prstGeom>
        </p:spPr>
      </p:pic>
    </p:spTree>
    <p:extLst>
      <p:ext uri="{BB962C8B-B14F-4D97-AF65-F5344CB8AC3E}">
        <p14:creationId xmlns:p14="http://schemas.microsoft.com/office/powerpoint/2010/main" val="962178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D55E-6761-4538-BD73-95E5107E2500}"/>
              </a:ext>
            </a:extLst>
          </p:cNvPr>
          <p:cNvSpPr>
            <a:spLocks noGrp="1"/>
          </p:cNvSpPr>
          <p:nvPr>
            <p:ph type="title"/>
          </p:nvPr>
        </p:nvSpPr>
        <p:spPr/>
        <p:txBody>
          <a:bodyPr>
            <a:normAutofit fontScale="90000"/>
          </a:bodyPr>
          <a:lstStyle/>
          <a:p>
            <a:r>
              <a:rPr lang="en-US" dirty="0"/>
              <a:t>Dive into the college algebra course</a:t>
            </a:r>
          </a:p>
        </p:txBody>
      </p:sp>
      <p:sp>
        <p:nvSpPr>
          <p:cNvPr id="5" name="Content Placeholder 4">
            <a:extLst>
              <a:ext uri="{FF2B5EF4-FFF2-40B4-BE49-F238E27FC236}">
                <a16:creationId xmlns:a16="http://schemas.microsoft.com/office/drawing/2014/main" id="{4562B70B-B1D2-42F4-AFC5-76EAA01F3F6B}"/>
              </a:ext>
            </a:extLst>
          </p:cNvPr>
          <p:cNvSpPr>
            <a:spLocks noGrp="1"/>
          </p:cNvSpPr>
          <p:nvPr>
            <p:ph idx="1"/>
          </p:nvPr>
        </p:nvSpPr>
        <p:spPr/>
        <p:txBody>
          <a:bodyPr>
            <a:normAutofit/>
          </a:bodyPr>
          <a:lstStyle/>
          <a:p>
            <a:r>
              <a:rPr lang="en-US" sz="2800" dirty="0"/>
              <a:t>Course ID:     Sullivan-pearson07201</a:t>
            </a:r>
          </a:p>
        </p:txBody>
      </p:sp>
      <p:sp>
        <p:nvSpPr>
          <p:cNvPr id="3" name="Slide Number Placeholder 2">
            <a:extLst>
              <a:ext uri="{FF2B5EF4-FFF2-40B4-BE49-F238E27FC236}">
                <a16:creationId xmlns:a16="http://schemas.microsoft.com/office/drawing/2014/main" id="{0286A29A-5EA0-4E59-927E-9690D1E7EDE9}"/>
              </a:ext>
            </a:extLst>
          </p:cNvPr>
          <p:cNvSpPr>
            <a:spLocks noGrp="1"/>
          </p:cNvSpPr>
          <p:nvPr>
            <p:ph type="sldNum" sz="quarter" idx="12"/>
          </p:nvPr>
        </p:nvSpPr>
        <p:spPr/>
        <p:txBody>
          <a:bodyPr/>
          <a:lstStyle/>
          <a:p>
            <a:fld id="{40A73CF5-7BB3-4098-AE5E-BD64968C25ED}" type="slidenum">
              <a:rPr lang="en-US" smtClean="0"/>
              <a:t>14</a:t>
            </a:fld>
            <a:endParaRPr lang="en-US"/>
          </a:p>
        </p:txBody>
      </p:sp>
    </p:spTree>
    <p:extLst>
      <p:ext uri="{BB962C8B-B14F-4D97-AF65-F5344CB8AC3E}">
        <p14:creationId xmlns:p14="http://schemas.microsoft.com/office/powerpoint/2010/main" val="3045616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7"/>
        <p:cNvGrpSpPr/>
        <p:nvPr/>
      </p:nvGrpSpPr>
      <p:grpSpPr>
        <a:xfrm>
          <a:off x="0" y="0"/>
          <a:ext cx="0" cy="0"/>
          <a:chOff x="0" y="0"/>
          <a:chExt cx="0" cy="0"/>
        </a:xfrm>
      </p:grpSpPr>
      <p:sp>
        <p:nvSpPr>
          <p:cNvPr id="2108" name="Google Shape;2108;p307"/>
          <p:cNvSpPr txBox="1">
            <a:spLocks noGrp="1"/>
          </p:cNvSpPr>
          <p:nvPr>
            <p:ph type="title"/>
          </p:nvPr>
        </p:nvSpPr>
        <p:spPr>
          <a:xfrm>
            <a:off x="1212067" y="2240867"/>
            <a:ext cx="4863200" cy="848800"/>
          </a:xfrm>
          <a:prstGeom prst="rect">
            <a:avLst/>
          </a:prstGeom>
        </p:spPr>
        <p:txBody>
          <a:bodyPr spcFirstLastPara="1" wrap="square" lIns="121900" tIns="121900" rIns="121900" bIns="121900" anchor="t" anchorCtr="0">
            <a:noAutofit/>
          </a:bodyPr>
          <a:lstStyle/>
          <a:p>
            <a:r>
              <a:rPr lang="en-GB" sz="3733" u="sng" dirty="0">
                <a:solidFill>
                  <a:srgbClr val="000000"/>
                </a:solidFill>
              </a:rPr>
              <a:t>Support Course </a:t>
            </a:r>
            <a:endParaRPr sz="3733" u="sng" dirty="0">
              <a:solidFill>
                <a:srgbClr val="000000"/>
              </a:solidFill>
            </a:endParaRPr>
          </a:p>
        </p:txBody>
      </p:sp>
      <p:sp>
        <p:nvSpPr>
          <p:cNvPr id="2109" name="Google Shape;2109;p307"/>
          <p:cNvSpPr txBox="1">
            <a:spLocks noGrp="1"/>
          </p:cNvSpPr>
          <p:nvPr>
            <p:ph type="body" idx="1"/>
          </p:nvPr>
        </p:nvSpPr>
        <p:spPr>
          <a:xfrm>
            <a:off x="397433" y="3089667"/>
            <a:ext cx="5826400" cy="2730000"/>
          </a:xfrm>
          <a:prstGeom prst="rect">
            <a:avLst/>
          </a:prstGeom>
        </p:spPr>
        <p:txBody>
          <a:bodyPr spcFirstLastPara="1" wrap="square" lIns="121900" tIns="121900" rIns="121900" bIns="121900" anchor="t" anchorCtr="0">
            <a:noAutofit/>
          </a:bodyPr>
          <a:lstStyle/>
          <a:p>
            <a:pPr indent="-423323">
              <a:lnSpc>
                <a:spcPct val="115000"/>
              </a:lnSpc>
              <a:buChar char="●"/>
            </a:pPr>
            <a:r>
              <a:rPr lang="en-GB" sz="1867" b="1">
                <a:solidFill>
                  <a:schemeClr val="dk1"/>
                </a:solidFill>
              </a:rPr>
              <a:t>Corequisite Support Text</a:t>
            </a:r>
            <a:r>
              <a:rPr lang="en-GB" sz="1867">
                <a:solidFill>
                  <a:schemeClr val="dk1"/>
                </a:solidFill>
              </a:rPr>
              <a:t> - available as eText and one-color loose leaf print text available to package</a:t>
            </a:r>
            <a:endParaRPr sz="1867">
              <a:solidFill>
                <a:schemeClr val="dk1"/>
              </a:solidFill>
            </a:endParaRPr>
          </a:p>
          <a:p>
            <a:pPr indent="-423323">
              <a:lnSpc>
                <a:spcPct val="115000"/>
              </a:lnSpc>
              <a:buChar char="●"/>
            </a:pPr>
            <a:r>
              <a:rPr lang="en-GB" sz="1867">
                <a:solidFill>
                  <a:schemeClr val="dk1"/>
                </a:solidFill>
              </a:rPr>
              <a:t>Guided MyLab </a:t>
            </a:r>
            <a:r>
              <a:rPr lang="en-GB" sz="1867" b="1">
                <a:solidFill>
                  <a:schemeClr val="dk1"/>
                </a:solidFill>
              </a:rPr>
              <a:t>Learning Path</a:t>
            </a:r>
            <a:r>
              <a:rPr lang="en-GB" sz="1867">
                <a:solidFill>
                  <a:schemeClr val="dk1"/>
                </a:solidFill>
              </a:rPr>
              <a:t> that focuses on instruction to the student</a:t>
            </a:r>
            <a:endParaRPr sz="1867">
              <a:solidFill>
                <a:schemeClr val="dk1"/>
              </a:solidFill>
            </a:endParaRPr>
          </a:p>
          <a:p>
            <a:pPr indent="-423323">
              <a:lnSpc>
                <a:spcPct val="115000"/>
              </a:lnSpc>
              <a:buChar char="●"/>
            </a:pPr>
            <a:r>
              <a:rPr lang="en-GB" sz="1867">
                <a:solidFill>
                  <a:schemeClr val="dk1"/>
                </a:solidFill>
              </a:rPr>
              <a:t>Pre-Built, Pre-Assigned </a:t>
            </a:r>
            <a:r>
              <a:rPr lang="en-GB" sz="1867" b="1">
                <a:solidFill>
                  <a:schemeClr val="dk1"/>
                </a:solidFill>
              </a:rPr>
              <a:t>Assignments</a:t>
            </a:r>
            <a:endParaRPr sz="1867" b="1">
              <a:solidFill>
                <a:schemeClr val="dk1"/>
              </a:solidFill>
            </a:endParaRPr>
          </a:p>
          <a:p>
            <a:pPr indent="-423323">
              <a:lnSpc>
                <a:spcPct val="115000"/>
              </a:lnSpc>
              <a:buChar char="●"/>
            </a:pPr>
            <a:r>
              <a:rPr lang="en-GB" sz="1867">
                <a:solidFill>
                  <a:schemeClr val="dk1"/>
                </a:solidFill>
              </a:rPr>
              <a:t>Classroom </a:t>
            </a:r>
            <a:r>
              <a:rPr lang="en-GB" sz="1867" b="1">
                <a:solidFill>
                  <a:schemeClr val="dk1"/>
                </a:solidFill>
              </a:rPr>
              <a:t>Activities</a:t>
            </a:r>
            <a:endParaRPr sz="1867" b="1">
              <a:solidFill>
                <a:schemeClr val="dk1"/>
              </a:solidFill>
            </a:endParaRPr>
          </a:p>
          <a:p>
            <a:pPr indent="-423323">
              <a:lnSpc>
                <a:spcPct val="115000"/>
              </a:lnSpc>
              <a:buChar char="●"/>
            </a:pPr>
            <a:r>
              <a:rPr lang="en-GB" sz="1867" b="1">
                <a:solidFill>
                  <a:schemeClr val="dk1"/>
                </a:solidFill>
              </a:rPr>
              <a:t>Math Study Skills</a:t>
            </a:r>
            <a:r>
              <a:rPr lang="en-GB" sz="1867">
                <a:solidFill>
                  <a:schemeClr val="dk1"/>
                </a:solidFill>
              </a:rPr>
              <a:t> Videos</a:t>
            </a:r>
            <a:endParaRPr sz="1867">
              <a:solidFill>
                <a:schemeClr val="dk1"/>
              </a:solidFill>
            </a:endParaRPr>
          </a:p>
          <a:p>
            <a:pPr marL="0" indent="609585">
              <a:lnSpc>
                <a:spcPct val="115000"/>
              </a:lnSpc>
            </a:pPr>
            <a:endParaRPr sz="1867">
              <a:solidFill>
                <a:schemeClr val="dk1"/>
              </a:solidFill>
            </a:endParaRPr>
          </a:p>
          <a:p>
            <a:pPr marL="0" indent="0"/>
            <a:endParaRPr/>
          </a:p>
        </p:txBody>
      </p:sp>
      <p:sp>
        <p:nvSpPr>
          <p:cNvPr id="2110" name="Google Shape;2110;p307"/>
          <p:cNvSpPr txBox="1">
            <a:spLocks noGrp="1"/>
          </p:cNvSpPr>
          <p:nvPr>
            <p:ph type="sldNum" idx="12"/>
          </p:nvPr>
        </p:nvSpPr>
        <p:spPr>
          <a:xfrm>
            <a:off x="11330352" y="6489579"/>
            <a:ext cx="577600" cy="125600"/>
          </a:xfrm>
          <a:prstGeom prst="rect">
            <a:avLst/>
          </a:prstGeom>
        </p:spPr>
        <p:txBody>
          <a:bodyPr spcFirstLastPara="1" wrap="square" lIns="0" tIns="0" rIns="0" bIns="0" anchor="ctr" anchorCtr="0">
            <a:noAutofit/>
          </a:bodyPr>
          <a:lstStyle/>
          <a:p>
            <a:pPr marL="0" marR="0" lvl="0" indent="0" algn="l" defTabSz="1219170" rtl="0" eaLnBrk="1" fontAlgn="auto" latinLnBrk="0" hangingPunct="1">
              <a:lnSpc>
                <a:spcPct val="100000"/>
              </a:lnSpc>
              <a:spcBef>
                <a:spcPts val="0"/>
              </a:spcBef>
              <a:spcAft>
                <a:spcPts val="0"/>
              </a:spcAft>
              <a:buClr>
                <a:srgbClr val="003057"/>
              </a:buClr>
              <a:buSzTx/>
              <a:buFont typeface="Arial"/>
              <a:buNone/>
              <a:tabLst/>
              <a:defRPr/>
            </a:pPr>
            <a:fld id="{00000000-1234-1234-1234-123412341234}" type="slidenum">
              <a:rPr kumimoji="0" lang="en-GB" sz="1067" b="1" i="0" u="none" strike="noStrike" kern="0" cap="none" spc="0" normalizeH="0" baseline="0" noProof="0">
                <a:ln>
                  <a:noFill/>
                </a:ln>
                <a:solidFill>
                  <a:srgbClr val="003057"/>
                </a:solidFill>
                <a:effectLst/>
                <a:uLnTx/>
                <a:uFillTx/>
                <a:latin typeface="Arial"/>
                <a:cs typeface="Arial"/>
                <a:sym typeface="Arial"/>
              </a:rPr>
              <a:pPr marL="0" marR="0" lvl="0" indent="0" algn="l" defTabSz="1219170" rtl="0" eaLnBrk="1" fontAlgn="auto" latinLnBrk="0" hangingPunct="1">
                <a:lnSpc>
                  <a:spcPct val="100000"/>
                </a:lnSpc>
                <a:spcBef>
                  <a:spcPts val="0"/>
                </a:spcBef>
                <a:spcAft>
                  <a:spcPts val="0"/>
                </a:spcAft>
                <a:buClr>
                  <a:srgbClr val="003057"/>
                </a:buClr>
                <a:buSzTx/>
                <a:buFont typeface="Arial"/>
                <a:buNone/>
                <a:tabLst/>
                <a:defRPr/>
              </a:pPr>
              <a:t>15</a:t>
            </a:fld>
            <a:endParaRPr kumimoji="0" sz="1067" b="1" i="0" u="none" strike="noStrike" kern="0" cap="none" spc="0" normalizeH="0" baseline="0" noProof="0">
              <a:ln>
                <a:noFill/>
              </a:ln>
              <a:solidFill>
                <a:srgbClr val="003057"/>
              </a:solidFill>
              <a:effectLst/>
              <a:uLnTx/>
              <a:uFillTx/>
              <a:latin typeface="Arial"/>
              <a:cs typeface="Arial"/>
              <a:sym typeface="Arial"/>
            </a:endParaRPr>
          </a:p>
        </p:txBody>
      </p:sp>
      <p:pic>
        <p:nvPicPr>
          <p:cNvPr id="2111" name="Google Shape;2111;p307"/>
          <p:cNvPicPr preferRelativeResize="0"/>
          <p:nvPr/>
        </p:nvPicPr>
        <p:blipFill>
          <a:blip r:embed="rId3">
            <a:alphaModFix/>
          </a:blip>
          <a:stretch>
            <a:fillRect/>
          </a:stretch>
        </p:blipFill>
        <p:spPr>
          <a:xfrm>
            <a:off x="3948522" y="69272"/>
            <a:ext cx="1880339" cy="2398900"/>
          </a:xfrm>
          <a:prstGeom prst="rect">
            <a:avLst/>
          </a:prstGeom>
          <a:noFill/>
          <a:ln>
            <a:noFill/>
          </a:ln>
        </p:spPr>
      </p:pic>
      <p:pic>
        <p:nvPicPr>
          <p:cNvPr id="2112" name="Google Shape;2112;p307"/>
          <p:cNvPicPr preferRelativeResize="0"/>
          <p:nvPr/>
        </p:nvPicPr>
        <p:blipFill>
          <a:blip r:embed="rId4">
            <a:alphaModFix/>
          </a:blip>
          <a:stretch>
            <a:fillRect/>
          </a:stretch>
        </p:blipFill>
        <p:spPr>
          <a:xfrm>
            <a:off x="8099053" y="79051"/>
            <a:ext cx="2234265" cy="2561295"/>
          </a:xfrm>
          <a:prstGeom prst="rect">
            <a:avLst/>
          </a:prstGeom>
          <a:noFill/>
          <a:ln>
            <a:noFill/>
          </a:ln>
        </p:spPr>
      </p:pic>
      <p:sp>
        <p:nvSpPr>
          <p:cNvPr id="2113" name="Google Shape;2113;p307"/>
          <p:cNvSpPr txBox="1">
            <a:spLocks noGrp="1"/>
          </p:cNvSpPr>
          <p:nvPr>
            <p:ph type="body" idx="1"/>
          </p:nvPr>
        </p:nvSpPr>
        <p:spPr>
          <a:xfrm>
            <a:off x="6713400" y="3365563"/>
            <a:ext cx="5118000" cy="2398800"/>
          </a:xfrm>
          <a:prstGeom prst="rect">
            <a:avLst/>
          </a:prstGeom>
        </p:spPr>
        <p:txBody>
          <a:bodyPr spcFirstLastPara="1" wrap="square" lIns="121900" tIns="121900" rIns="121900" bIns="121900" anchor="t" anchorCtr="0">
            <a:noAutofit/>
          </a:bodyPr>
          <a:lstStyle/>
          <a:p>
            <a:pPr indent="-423323">
              <a:buChar char="●"/>
            </a:pPr>
            <a:r>
              <a:rPr lang="en-GB">
                <a:solidFill>
                  <a:schemeClr val="dk1"/>
                </a:solidFill>
              </a:rPr>
              <a:t>College Algebra Concepts through Function, 4e Text</a:t>
            </a:r>
            <a:endParaRPr>
              <a:solidFill>
                <a:schemeClr val="dk1"/>
              </a:solidFill>
            </a:endParaRPr>
          </a:p>
          <a:p>
            <a:pPr indent="-423323">
              <a:buChar char="●"/>
            </a:pPr>
            <a:r>
              <a:rPr lang="en-GB"/>
              <a:t>Guided Lecture Notes</a:t>
            </a:r>
            <a:endParaRPr/>
          </a:p>
          <a:p>
            <a:pPr indent="-423323">
              <a:buChar char="●"/>
            </a:pPr>
            <a:r>
              <a:rPr lang="en-GB"/>
              <a:t>Author-in-Action Videos</a:t>
            </a:r>
            <a:endParaRPr/>
          </a:p>
          <a:p>
            <a:pPr indent="-423323">
              <a:buChar char="●"/>
            </a:pPr>
            <a:r>
              <a:rPr lang="en-GB"/>
              <a:t>Enhanced Sample Assignments</a:t>
            </a:r>
            <a:endParaRPr/>
          </a:p>
          <a:p>
            <a:pPr indent="-423323">
              <a:buChar char="●"/>
            </a:pPr>
            <a:r>
              <a:rPr lang="en-GB"/>
              <a:t>Learning Catalytics Questions</a:t>
            </a:r>
            <a:endParaRPr/>
          </a:p>
          <a:p>
            <a:pPr marL="0" indent="0"/>
            <a:endParaRPr/>
          </a:p>
          <a:p>
            <a:pPr marL="0" indent="0"/>
            <a:endParaRPr/>
          </a:p>
        </p:txBody>
      </p:sp>
      <p:sp>
        <p:nvSpPr>
          <p:cNvPr id="2114" name="Google Shape;2114;p307"/>
          <p:cNvSpPr txBox="1">
            <a:spLocks noGrp="1"/>
          </p:cNvSpPr>
          <p:nvPr>
            <p:ph type="title"/>
          </p:nvPr>
        </p:nvSpPr>
        <p:spPr>
          <a:xfrm>
            <a:off x="6713400" y="2647467"/>
            <a:ext cx="5659200" cy="848800"/>
          </a:xfrm>
          <a:prstGeom prst="rect">
            <a:avLst/>
          </a:prstGeom>
        </p:spPr>
        <p:txBody>
          <a:bodyPr spcFirstLastPara="1" wrap="square" lIns="121900" tIns="121900" rIns="121900" bIns="121900" anchor="t" anchorCtr="0">
            <a:noAutofit/>
          </a:bodyPr>
          <a:lstStyle/>
          <a:p>
            <a:r>
              <a:rPr lang="en-GB" sz="3733" u="sng">
                <a:solidFill>
                  <a:srgbClr val="000000"/>
                </a:solidFill>
              </a:rPr>
              <a:t>College Algebra Course</a:t>
            </a:r>
            <a:r>
              <a:rPr lang="en-GB" sz="3733">
                <a:solidFill>
                  <a:srgbClr val="000000"/>
                </a:solidFill>
              </a:rPr>
              <a:t> </a:t>
            </a:r>
            <a:endParaRPr sz="3733">
              <a:solidFill>
                <a:srgbClr val="000000"/>
              </a:solidFill>
            </a:endParaRPr>
          </a:p>
        </p:txBody>
      </p:sp>
      <p:sp>
        <p:nvSpPr>
          <p:cNvPr id="2115" name="Google Shape;2115;p307"/>
          <p:cNvSpPr txBox="1">
            <a:spLocks noGrp="1"/>
          </p:cNvSpPr>
          <p:nvPr>
            <p:ph type="body" idx="1"/>
          </p:nvPr>
        </p:nvSpPr>
        <p:spPr>
          <a:xfrm>
            <a:off x="4707500" y="5976633"/>
            <a:ext cx="6398800" cy="670000"/>
          </a:xfrm>
          <a:prstGeom prst="rect">
            <a:avLst/>
          </a:prstGeom>
        </p:spPr>
        <p:txBody>
          <a:bodyPr spcFirstLastPara="1" wrap="square" lIns="121900" tIns="121900" rIns="121900" bIns="121900" anchor="t" anchorCtr="0">
            <a:noAutofit/>
          </a:bodyPr>
          <a:lstStyle/>
          <a:p>
            <a:pPr marL="0" indent="0"/>
            <a:r>
              <a:rPr lang="en-GB" u="sng">
                <a:solidFill>
                  <a:schemeClr val="hlink"/>
                </a:solidFill>
                <a:hlinkClick r:id="rId5"/>
              </a:rPr>
              <a:t>Table of Contents</a:t>
            </a:r>
            <a:r>
              <a:rPr lang="en-GB"/>
              <a:t> </a:t>
            </a:r>
            <a:endParaRPr/>
          </a:p>
          <a:p>
            <a:pPr marL="0" indent="0"/>
            <a:endParaRPr/>
          </a:p>
          <a:p>
            <a:pPr marL="0" indent="0"/>
            <a:endParaRPr/>
          </a:p>
        </p:txBody>
      </p:sp>
      <p:sp>
        <p:nvSpPr>
          <p:cNvPr id="2116" name="Google Shape;2116;p307"/>
          <p:cNvSpPr txBox="1">
            <a:spLocks noGrp="1"/>
          </p:cNvSpPr>
          <p:nvPr>
            <p:ph type="title"/>
          </p:nvPr>
        </p:nvSpPr>
        <p:spPr>
          <a:xfrm>
            <a:off x="397433" y="248569"/>
            <a:ext cx="6775600" cy="670000"/>
          </a:xfrm>
          <a:prstGeom prst="rect">
            <a:avLst/>
          </a:prstGeom>
        </p:spPr>
        <p:txBody>
          <a:bodyPr spcFirstLastPara="1" wrap="square" lIns="121900" tIns="121900" rIns="121900" bIns="121900" anchor="t" anchorCtr="0">
            <a:noAutofit/>
          </a:bodyPr>
          <a:lstStyle/>
          <a:p>
            <a:r>
              <a:rPr lang="en-GB"/>
              <a:t>Key Features</a:t>
            </a:r>
            <a:endParaRPr/>
          </a:p>
        </p:txBody>
      </p:sp>
      <p:pic>
        <p:nvPicPr>
          <p:cNvPr id="1026" name="Picture 2" descr="Intermediate Algebra, 4th Edition">
            <a:extLst>
              <a:ext uri="{FF2B5EF4-FFF2-40B4-BE49-F238E27FC236}">
                <a16:creationId xmlns:a16="http://schemas.microsoft.com/office/drawing/2014/main" id="{45FFFB7C-5320-4EF1-BEA1-A5238803C0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1055" y="69272"/>
            <a:ext cx="2019564" cy="2571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7"/>
        <p:cNvGrpSpPr/>
        <p:nvPr/>
      </p:nvGrpSpPr>
      <p:grpSpPr>
        <a:xfrm>
          <a:off x="0" y="0"/>
          <a:ext cx="0" cy="0"/>
          <a:chOff x="0" y="0"/>
          <a:chExt cx="0" cy="0"/>
        </a:xfrm>
      </p:grpSpPr>
      <p:sp>
        <p:nvSpPr>
          <p:cNvPr id="2128" name="Google Shape;2128;p309"/>
          <p:cNvSpPr txBox="1">
            <a:spLocks noGrp="1"/>
          </p:cNvSpPr>
          <p:nvPr>
            <p:ph type="title"/>
          </p:nvPr>
        </p:nvSpPr>
        <p:spPr>
          <a:xfrm>
            <a:off x="156735" y="98333"/>
            <a:ext cx="10065600" cy="848800"/>
          </a:xfrm>
          <a:prstGeom prst="rect">
            <a:avLst/>
          </a:prstGeom>
        </p:spPr>
        <p:txBody>
          <a:bodyPr spcFirstLastPara="1" wrap="square" lIns="121900" tIns="121900" rIns="121900" bIns="121900" anchor="t" anchorCtr="0">
            <a:noAutofit/>
          </a:bodyPr>
          <a:lstStyle/>
          <a:p>
            <a:r>
              <a:rPr lang="en-GB"/>
              <a:t>Ch: R Elementary Algebra Review</a:t>
            </a:r>
            <a:endParaRPr/>
          </a:p>
        </p:txBody>
      </p:sp>
      <p:sp>
        <p:nvSpPr>
          <p:cNvPr id="2129" name="Google Shape;2129;p309"/>
          <p:cNvSpPr txBox="1">
            <a:spLocks noGrp="1"/>
          </p:cNvSpPr>
          <p:nvPr>
            <p:ph type="body" idx="1"/>
          </p:nvPr>
        </p:nvSpPr>
        <p:spPr>
          <a:xfrm>
            <a:off x="86033" y="1341167"/>
            <a:ext cx="6023600" cy="3124000"/>
          </a:xfrm>
          <a:prstGeom prst="rect">
            <a:avLst/>
          </a:prstGeom>
        </p:spPr>
        <p:txBody>
          <a:bodyPr spcFirstLastPara="1" wrap="square" lIns="121900" tIns="121900" rIns="121900" bIns="121900" anchor="t" anchorCtr="0">
            <a:noAutofit/>
          </a:bodyPr>
          <a:lstStyle/>
          <a:p>
            <a:pPr marL="0" indent="0"/>
            <a:r>
              <a:rPr lang="en-GB"/>
              <a:t>For those instructors that need to include content from Basic Math and Beginning Algebra</a:t>
            </a:r>
            <a:endParaRPr/>
          </a:p>
          <a:p>
            <a:pPr marL="0" indent="0"/>
            <a:endParaRPr/>
          </a:p>
          <a:p>
            <a:pPr marL="0" indent="0"/>
            <a:r>
              <a:rPr lang="en-GB"/>
              <a:t>Chapter included in Support Text and in MyLab Math</a:t>
            </a:r>
            <a:endParaRPr/>
          </a:p>
          <a:p>
            <a:pPr marL="0" indent="0"/>
            <a:endParaRPr/>
          </a:p>
          <a:p>
            <a:pPr marL="0" indent="0"/>
            <a:r>
              <a:rPr lang="en-GB"/>
              <a:t>Mastery Based Learning in MyLab Math</a:t>
            </a:r>
            <a:endParaRPr/>
          </a:p>
          <a:p>
            <a:pPr indent="-423323">
              <a:buChar char="●"/>
            </a:pPr>
            <a:r>
              <a:rPr lang="en-GB"/>
              <a:t>Quiz on Arithmetic and Beginning Algebra</a:t>
            </a:r>
            <a:endParaRPr/>
          </a:p>
          <a:p>
            <a:pPr indent="-423323">
              <a:buChar char="●"/>
            </a:pPr>
            <a:r>
              <a:rPr lang="en-GB"/>
              <a:t>Personalized Homework</a:t>
            </a:r>
            <a:endParaRPr/>
          </a:p>
          <a:p>
            <a:pPr indent="-423323">
              <a:buChar char="●"/>
            </a:pPr>
            <a:r>
              <a:rPr lang="en-GB"/>
              <a:t>Quiz Retake </a:t>
            </a:r>
            <a:endParaRPr/>
          </a:p>
        </p:txBody>
      </p:sp>
      <p:sp>
        <p:nvSpPr>
          <p:cNvPr id="2130" name="Google Shape;2130;p309"/>
          <p:cNvSpPr txBox="1">
            <a:spLocks noGrp="1"/>
          </p:cNvSpPr>
          <p:nvPr>
            <p:ph type="sldNum" idx="12"/>
          </p:nvPr>
        </p:nvSpPr>
        <p:spPr>
          <a:xfrm>
            <a:off x="11330352" y="6489579"/>
            <a:ext cx="577600" cy="125600"/>
          </a:xfrm>
          <a:prstGeom prst="rect">
            <a:avLst/>
          </a:prstGeom>
        </p:spPr>
        <p:txBody>
          <a:bodyPr spcFirstLastPara="1" wrap="square" lIns="0" tIns="0" rIns="0" bIns="0" anchor="ctr" anchorCtr="0">
            <a:noAutofit/>
          </a:bodyPr>
          <a:lstStyle/>
          <a:p>
            <a:pPr marL="0" marR="0" lvl="0" indent="0" algn="l" defTabSz="1219170" rtl="0" eaLnBrk="1" fontAlgn="auto" latinLnBrk="0" hangingPunct="1">
              <a:lnSpc>
                <a:spcPct val="100000"/>
              </a:lnSpc>
              <a:spcBef>
                <a:spcPts val="0"/>
              </a:spcBef>
              <a:spcAft>
                <a:spcPts val="0"/>
              </a:spcAft>
              <a:buClr>
                <a:srgbClr val="003057"/>
              </a:buClr>
              <a:buSzTx/>
              <a:buFont typeface="Arial"/>
              <a:buNone/>
              <a:tabLst/>
              <a:defRPr/>
            </a:pPr>
            <a:fld id="{00000000-1234-1234-1234-123412341234}" type="slidenum">
              <a:rPr kumimoji="0" lang="en-GB" sz="1067" b="1" i="0" u="none" strike="noStrike" kern="0" cap="none" spc="0" normalizeH="0" baseline="0" noProof="0">
                <a:ln>
                  <a:noFill/>
                </a:ln>
                <a:solidFill>
                  <a:srgbClr val="003057"/>
                </a:solidFill>
                <a:effectLst/>
                <a:uLnTx/>
                <a:uFillTx/>
                <a:latin typeface="Arial"/>
                <a:cs typeface="Arial"/>
                <a:sym typeface="Arial"/>
              </a:rPr>
              <a:pPr marL="0" marR="0" lvl="0" indent="0" algn="l" defTabSz="1219170" rtl="0" eaLnBrk="1" fontAlgn="auto" latinLnBrk="0" hangingPunct="1">
                <a:lnSpc>
                  <a:spcPct val="100000"/>
                </a:lnSpc>
                <a:spcBef>
                  <a:spcPts val="0"/>
                </a:spcBef>
                <a:spcAft>
                  <a:spcPts val="0"/>
                </a:spcAft>
                <a:buClr>
                  <a:srgbClr val="003057"/>
                </a:buClr>
                <a:buSzTx/>
                <a:buFont typeface="Arial"/>
                <a:buNone/>
                <a:tabLst/>
                <a:defRPr/>
              </a:pPr>
              <a:t>16</a:t>
            </a:fld>
            <a:endParaRPr kumimoji="0" sz="1067" b="1" i="0" u="none" strike="noStrike" kern="0" cap="none" spc="0" normalizeH="0" baseline="0" noProof="0">
              <a:ln>
                <a:noFill/>
              </a:ln>
              <a:solidFill>
                <a:srgbClr val="003057"/>
              </a:solidFill>
              <a:effectLst/>
              <a:uLnTx/>
              <a:uFillTx/>
              <a:latin typeface="Arial"/>
              <a:cs typeface="Arial"/>
              <a:sym typeface="Arial"/>
            </a:endParaRPr>
          </a:p>
        </p:txBody>
      </p:sp>
      <p:pic>
        <p:nvPicPr>
          <p:cNvPr id="2131" name="Google Shape;2131;p309"/>
          <p:cNvPicPr preferRelativeResize="0"/>
          <p:nvPr/>
        </p:nvPicPr>
        <p:blipFill>
          <a:blip r:embed="rId3">
            <a:alphaModFix/>
          </a:blip>
          <a:stretch>
            <a:fillRect/>
          </a:stretch>
        </p:blipFill>
        <p:spPr>
          <a:xfrm>
            <a:off x="6109633" y="1046100"/>
            <a:ext cx="8568968" cy="49976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6"/>
        <p:cNvGrpSpPr/>
        <p:nvPr/>
      </p:nvGrpSpPr>
      <p:grpSpPr>
        <a:xfrm>
          <a:off x="0" y="0"/>
          <a:ext cx="0" cy="0"/>
          <a:chOff x="0" y="0"/>
          <a:chExt cx="0" cy="0"/>
        </a:xfrm>
      </p:grpSpPr>
      <p:sp>
        <p:nvSpPr>
          <p:cNvPr id="2137" name="Google Shape;2137;p310"/>
          <p:cNvSpPr txBox="1">
            <a:spLocks noGrp="1"/>
          </p:cNvSpPr>
          <p:nvPr>
            <p:ph type="title"/>
          </p:nvPr>
        </p:nvSpPr>
        <p:spPr>
          <a:xfrm>
            <a:off x="301563" y="243717"/>
            <a:ext cx="8322400" cy="848800"/>
          </a:xfrm>
          <a:prstGeom prst="rect">
            <a:avLst/>
          </a:prstGeom>
        </p:spPr>
        <p:txBody>
          <a:bodyPr spcFirstLastPara="1" wrap="square" lIns="121900" tIns="121900" rIns="121900" bIns="121900" anchor="t" anchorCtr="0">
            <a:noAutofit/>
          </a:bodyPr>
          <a:lstStyle/>
          <a:p>
            <a:r>
              <a:rPr lang="en-GB"/>
              <a:t>Preparing for the Chapter</a:t>
            </a:r>
            <a:endParaRPr/>
          </a:p>
        </p:txBody>
      </p:sp>
      <p:sp>
        <p:nvSpPr>
          <p:cNvPr id="2138" name="Google Shape;2138;p310"/>
          <p:cNvSpPr txBox="1">
            <a:spLocks noGrp="1"/>
          </p:cNvSpPr>
          <p:nvPr>
            <p:ph type="body" idx="1"/>
          </p:nvPr>
        </p:nvSpPr>
        <p:spPr>
          <a:xfrm>
            <a:off x="301567" y="1092533"/>
            <a:ext cx="7684000" cy="3124000"/>
          </a:xfrm>
          <a:prstGeom prst="rect">
            <a:avLst/>
          </a:prstGeom>
        </p:spPr>
        <p:txBody>
          <a:bodyPr spcFirstLastPara="1" wrap="square" lIns="121900" tIns="121900" rIns="121900" bIns="121900" anchor="t" anchorCtr="0">
            <a:noAutofit/>
          </a:bodyPr>
          <a:lstStyle/>
          <a:p>
            <a:pPr marL="0" indent="0"/>
            <a:r>
              <a:rPr lang="en-GB" b="1"/>
              <a:t>Preparing for the Chapter = Support Content</a:t>
            </a:r>
            <a:endParaRPr b="1"/>
          </a:p>
          <a:p>
            <a:pPr indent="-423323">
              <a:buChar char="●"/>
            </a:pPr>
            <a:r>
              <a:rPr lang="en-GB"/>
              <a:t>eText to Support Text</a:t>
            </a:r>
            <a:endParaRPr/>
          </a:p>
          <a:p>
            <a:pPr indent="-423323">
              <a:buChar char="●"/>
            </a:pPr>
            <a:r>
              <a:rPr lang="en-GB"/>
              <a:t>Videos and Resources</a:t>
            </a:r>
            <a:endParaRPr/>
          </a:p>
          <a:p>
            <a:pPr indent="-423323">
              <a:buChar char="●"/>
            </a:pPr>
            <a:r>
              <a:rPr lang="en-GB"/>
              <a:t>Homework Assignment broken into two steps</a:t>
            </a:r>
            <a:endParaRPr/>
          </a:p>
          <a:p>
            <a:pPr lvl="1" indent="-423323">
              <a:spcBef>
                <a:spcPts val="0"/>
              </a:spcBef>
              <a:buSzPts val="1400"/>
              <a:buChar char="○"/>
            </a:pPr>
            <a:r>
              <a:rPr lang="en-GB" sz="1867"/>
              <a:t>Learn &amp; Quick Check</a:t>
            </a:r>
            <a:endParaRPr sz="1867"/>
          </a:p>
          <a:p>
            <a:pPr lvl="1" indent="-423323">
              <a:spcBef>
                <a:spcPts val="0"/>
              </a:spcBef>
              <a:buSzPts val="1400"/>
              <a:buChar char="○"/>
            </a:pPr>
            <a:r>
              <a:rPr lang="en-GB" sz="1867"/>
              <a:t>Homework</a:t>
            </a:r>
            <a:endParaRPr sz="1867"/>
          </a:p>
          <a:p>
            <a:pPr marL="0" indent="0"/>
            <a:r>
              <a:rPr lang="en-GB"/>
              <a:t>	</a:t>
            </a:r>
            <a:endParaRPr/>
          </a:p>
        </p:txBody>
      </p:sp>
      <p:sp>
        <p:nvSpPr>
          <p:cNvPr id="2139" name="Google Shape;2139;p310"/>
          <p:cNvSpPr txBox="1">
            <a:spLocks noGrp="1"/>
          </p:cNvSpPr>
          <p:nvPr>
            <p:ph type="sldNum" idx="12"/>
          </p:nvPr>
        </p:nvSpPr>
        <p:spPr>
          <a:xfrm>
            <a:off x="11330352" y="6489579"/>
            <a:ext cx="577600" cy="125600"/>
          </a:xfrm>
          <a:prstGeom prst="rect">
            <a:avLst/>
          </a:prstGeom>
        </p:spPr>
        <p:txBody>
          <a:bodyPr spcFirstLastPara="1" wrap="square" lIns="0" tIns="0" rIns="0" bIns="0" anchor="ctr" anchorCtr="0">
            <a:noAutofit/>
          </a:bodyPr>
          <a:lstStyle/>
          <a:p>
            <a:pPr marL="0" marR="0" lvl="0" indent="0" algn="l" defTabSz="1219170" rtl="0" eaLnBrk="1" fontAlgn="auto" latinLnBrk="0" hangingPunct="1">
              <a:lnSpc>
                <a:spcPct val="100000"/>
              </a:lnSpc>
              <a:spcBef>
                <a:spcPts val="0"/>
              </a:spcBef>
              <a:spcAft>
                <a:spcPts val="0"/>
              </a:spcAft>
              <a:buClr>
                <a:srgbClr val="003057"/>
              </a:buClr>
              <a:buSzTx/>
              <a:buFont typeface="Arial"/>
              <a:buNone/>
              <a:tabLst/>
              <a:defRPr/>
            </a:pPr>
            <a:fld id="{00000000-1234-1234-1234-123412341234}" type="slidenum">
              <a:rPr kumimoji="0" lang="en-GB" sz="1067" b="1" i="0" u="none" strike="noStrike" kern="0" cap="none" spc="0" normalizeH="0" baseline="0" noProof="0">
                <a:ln>
                  <a:noFill/>
                </a:ln>
                <a:solidFill>
                  <a:srgbClr val="003057"/>
                </a:solidFill>
                <a:effectLst/>
                <a:uLnTx/>
                <a:uFillTx/>
                <a:latin typeface="Arial"/>
                <a:cs typeface="Arial"/>
                <a:sym typeface="Arial"/>
              </a:rPr>
              <a:pPr marL="0" marR="0" lvl="0" indent="0" algn="l" defTabSz="1219170" rtl="0" eaLnBrk="1" fontAlgn="auto" latinLnBrk="0" hangingPunct="1">
                <a:lnSpc>
                  <a:spcPct val="100000"/>
                </a:lnSpc>
                <a:spcBef>
                  <a:spcPts val="0"/>
                </a:spcBef>
                <a:spcAft>
                  <a:spcPts val="0"/>
                </a:spcAft>
                <a:buClr>
                  <a:srgbClr val="003057"/>
                </a:buClr>
                <a:buSzTx/>
                <a:buFont typeface="Arial"/>
                <a:buNone/>
                <a:tabLst/>
                <a:defRPr/>
              </a:pPr>
              <a:t>17</a:t>
            </a:fld>
            <a:endParaRPr kumimoji="0" sz="1067" b="1" i="0" u="none" strike="noStrike" kern="0" cap="none" spc="0" normalizeH="0" baseline="0" noProof="0">
              <a:ln>
                <a:noFill/>
              </a:ln>
              <a:solidFill>
                <a:srgbClr val="003057"/>
              </a:solidFill>
              <a:effectLst/>
              <a:uLnTx/>
              <a:uFillTx/>
              <a:latin typeface="Arial"/>
              <a:cs typeface="Arial"/>
              <a:sym typeface="Arial"/>
            </a:endParaRPr>
          </a:p>
        </p:txBody>
      </p:sp>
      <p:pic>
        <p:nvPicPr>
          <p:cNvPr id="2140" name="Google Shape;2140;p310"/>
          <p:cNvPicPr preferRelativeResize="0"/>
          <p:nvPr/>
        </p:nvPicPr>
        <p:blipFill>
          <a:blip r:embed="rId3">
            <a:alphaModFix/>
          </a:blip>
          <a:stretch>
            <a:fillRect/>
          </a:stretch>
        </p:blipFill>
        <p:spPr>
          <a:xfrm>
            <a:off x="8236518" y="547767"/>
            <a:ext cx="2857500" cy="5537200"/>
          </a:xfrm>
          <a:prstGeom prst="rect">
            <a:avLst/>
          </a:prstGeom>
          <a:noFill/>
          <a:ln>
            <a:noFill/>
          </a:ln>
        </p:spPr>
      </p:pic>
      <p:sp>
        <p:nvSpPr>
          <p:cNvPr id="2141" name="Google Shape;2141;p310"/>
          <p:cNvSpPr txBox="1"/>
          <p:nvPr/>
        </p:nvSpPr>
        <p:spPr>
          <a:xfrm>
            <a:off x="8533567" y="4560667"/>
            <a:ext cx="2440800" cy="744000"/>
          </a:xfrm>
          <a:prstGeom prst="rect">
            <a:avLst/>
          </a:prstGeom>
          <a:noFill/>
          <a:ln w="19050" cap="flat" cmpd="sng">
            <a:solidFill>
              <a:srgbClr val="FF0000"/>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2" name="Google Shape;2142;p310"/>
          <p:cNvSpPr txBox="1"/>
          <p:nvPr/>
        </p:nvSpPr>
        <p:spPr>
          <a:xfrm>
            <a:off x="8533567" y="3157251"/>
            <a:ext cx="2440800" cy="744000"/>
          </a:xfrm>
          <a:prstGeom prst="rect">
            <a:avLst/>
          </a:prstGeom>
          <a:noFill/>
          <a:ln w="19050" cap="flat" cmpd="sng">
            <a:solidFill>
              <a:srgbClr val="FF0000"/>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3" name="Google Shape;2143;p310"/>
          <p:cNvSpPr txBox="1"/>
          <p:nvPr/>
        </p:nvSpPr>
        <p:spPr>
          <a:xfrm>
            <a:off x="8444884" y="1753867"/>
            <a:ext cx="2440800" cy="744000"/>
          </a:xfrm>
          <a:prstGeom prst="rect">
            <a:avLst/>
          </a:prstGeom>
          <a:noFill/>
          <a:ln w="19050" cap="flat" cmpd="sng">
            <a:solidFill>
              <a:srgbClr val="FF0000"/>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4" name="Google Shape;2144;p310"/>
          <p:cNvSpPr/>
          <p:nvPr/>
        </p:nvSpPr>
        <p:spPr>
          <a:xfrm>
            <a:off x="10284333" y="1092533"/>
            <a:ext cx="1872800" cy="7440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5" name="Google Shape;2145;p310"/>
          <p:cNvSpPr txBox="1"/>
          <p:nvPr/>
        </p:nvSpPr>
        <p:spPr>
          <a:xfrm>
            <a:off x="10409500" y="1181633"/>
            <a:ext cx="2144000" cy="3952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600" b="0" i="0" u="none" strike="noStrike" kern="0" cap="none" spc="0" normalizeH="0" baseline="0" noProof="0">
                <a:ln>
                  <a:noFill/>
                </a:ln>
                <a:solidFill>
                  <a:srgbClr val="FFFFFF"/>
                </a:solidFill>
                <a:effectLst/>
                <a:uLnTx/>
                <a:uFillTx/>
                <a:latin typeface="Arial"/>
                <a:ea typeface="+mn-ea"/>
                <a:cs typeface="Arial"/>
                <a:sym typeface="Arial"/>
              </a:rPr>
              <a:t>Support Content</a:t>
            </a:r>
            <a:endParaRPr kumimoji="0" sz="16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146" name="Google Shape;2146;p310"/>
          <p:cNvSpPr/>
          <p:nvPr/>
        </p:nvSpPr>
        <p:spPr>
          <a:xfrm>
            <a:off x="6572100" y="2497867"/>
            <a:ext cx="1872800" cy="744000"/>
          </a:xfrm>
          <a:prstGeom prst="wedgeRoundRectCallout">
            <a:avLst>
              <a:gd name="adj1" fmla="val 20912"/>
              <a:gd name="adj2" fmla="val 49427"/>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7" name="Google Shape;2147;p310"/>
          <p:cNvSpPr txBox="1"/>
          <p:nvPr/>
        </p:nvSpPr>
        <p:spPr>
          <a:xfrm>
            <a:off x="6692367" y="2497867"/>
            <a:ext cx="2144000" cy="3952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600" b="0" i="0" u="none" strike="noStrike" kern="0" cap="none" spc="0" normalizeH="0" baseline="0" noProof="0">
                <a:ln>
                  <a:noFill/>
                </a:ln>
                <a:solidFill>
                  <a:srgbClr val="FFFFFF"/>
                </a:solidFill>
                <a:effectLst/>
                <a:uLnTx/>
                <a:uFillTx/>
                <a:latin typeface="Arial"/>
                <a:ea typeface="+mn-ea"/>
                <a:cs typeface="Arial"/>
                <a:sym typeface="Arial"/>
              </a:rPr>
              <a:t>College Algebra</a:t>
            </a:r>
            <a:endParaRPr kumimoji="0" sz="1600" b="0" i="0" u="none" strike="noStrike" kern="0" cap="none" spc="0" normalizeH="0" baseline="0" noProof="0">
              <a:ln>
                <a:noFill/>
              </a:ln>
              <a:solidFill>
                <a:srgbClr val="FFFFFF"/>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600" b="0" i="0" u="none" strike="noStrike" kern="0" cap="none" spc="0" normalizeH="0" baseline="0" noProof="0">
                <a:ln>
                  <a:noFill/>
                </a:ln>
                <a:solidFill>
                  <a:srgbClr val="FFFFFF"/>
                </a:solidFill>
                <a:effectLst/>
                <a:uLnTx/>
                <a:uFillTx/>
                <a:latin typeface="Arial"/>
                <a:ea typeface="+mn-ea"/>
                <a:cs typeface="Arial"/>
                <a:sym typeface="Arial"/>
              </a:rPr>
              <a:t>Content</a:t>
            </a:r>
            <a:endParaRPr kumimoji="0" sz="16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148" name="Google Shape;2148;p310"/>
          <p:cNvSpPr/>
          <p:nvPr/>
        </p:nvSpPr>
        <p:spPr>
          <a:xfrm rot="5400000">
            <a:off x="8376771" y="2673776"/>
            <a:ext cx="322800" cy="307600"/>
          </a:xfrm>
          <a:prstGeom prst="triangle">
            <a:avLst>
              <a:gd name="adj" fmla="val 50000"/>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149" name="Google Shape;2149;p310"/>
          <p:cNvPicPr preferRelativeResize="0"/>
          <p:nvPr/>
        </p:nvPicPr>
        <p:blipFill rotWithShape="1">
          <a:blip r:embed="rId4">
            <a:alphaModFix/>
          </a:blip>
          <a:srcRect b="14704"/>
          <a:stretch/>
        </p:blipFill>
        <p:spPr>
          <a:xfrm>
            <a:off x="1079785" y="3586767"/>
            <a:ext cx="5758633" cy="26918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pic>
        <p:nvPicPr>
          <p:cNvPr id="2155" name="Google Shape;2155;p311"/>
          <p:cNvPicPr preferRelativeResize="0"/>
          <p:nvPr/>
        </p:nvPicPr>
        <p:blipFill rotWithShape="1">
          <a:blip r:embed="rId3">
            <a:alphaModFix/>
          </a:blip>
          <a:srcRect b="14704"/>
          <a:stretch/>
        </p:blipFill>
        <p:spPr>
          <a:xfrm>
            <a:off x="6327218" y="1492400"/>
            <a:ext cx="5758633" cy="2691800"/>
          </a:xfrm>
          <a:prstGeom prst="rect">
            <a:avLst/>
          </a:prstGeom>
          <a:noFill/>
          <a:ln w="19050" cap="flat" cmpd="sng">
            <a:solidFill>
              <a:schemeClr val="dk2"/>
            </a:solidFill>
            <a:prstDash val="solid"/>
            <a:round/>
            <a:headEnd type="none" w="sm" len="sm"/>
            <a:tailEnd type="none" w="sm" len="sm"/>
          </a:ln>
        </p:spPr>
      </p:pic>
      <p:sp>
        <p:nvSpPr>
          <p:cNvPr id="2156" name="Google Shape;2156;p311"/>
          <p:cNvSpPr txBox="1">
            <a:spLocks noGrp="1"/>
          </p:cNvSpPr>
          <p:nvPr>
            <p:ph type="title"/>
          </p:nvPr>
        </p:nvSpPr>
        <p:spPr>
          <a:xfrm>
            <a:off x="383329" y="80117"/>
            <a:ext cx="8322400" cy="848800"/>
          </a:xfrm>
          <a:prstGeom prst="rect">
            <a:avLst/>
          </a:prstGeom>
        </p:spPr>
        <p:txBody>
          <a:bodyPr spcFirstLastPara="1" wrap="square" lIns="121900" tIns="121900" rIns="121900" bIns="121900" anchor="t" anchorCtr="0">
            <a:noAutofit/>
          </a:bodyPr>
          <a:lstStyle/>
          <a:p>
            <a:r>
              <a:rPr lang="en-GB"/>
              <a:t>Step 1: Learn &amp; Quick Check</a:t>
            </a:r>
            <a:endParaRPr/>
          </a:p>
        </p:txBody>
      </p:sp>
      <p:sp>
        <p:nvSpPr>
          <p:cNvPr id="2157" name="Google Shape;2157;p311"/>
          <p:cNvSpPr txBox="1">
            <a:spLocks noGrp="1"/>
          </p:cNvSpPr>
          <p:nvPr>
            <p:ph type="body" idx="1"/>
          </p:nvPr>
        </p:nvSpPr>
        <p:spPr>
          <a:xfrm>
            <a:off x="249965" y="942408"/>
            <a:ext cx="6737200" cy="3124000"/>
          </a:xfrm>
          <a:prstGeom prst="rect">
            <a:avLst/>
          </a:prstGeom>
        </p:spPr>
        <p:txBody>
          <a:bodyPr spcFirstLastPara="1" wrap="square" lIns="121900" tIns="121900" rIns="121900" bIns="121900" anchor="t" anchorCtr="0">
            <a:noAutofit/>
          </a:bodyPr>
          <a:lstStyle/>
          <a:p>
            <a:pPr marL="0" indent="0"/>
            <a:r>
              <a:rPr lang="en-GB" sz="2400" b="1"/>
              <a:t>Learn = Instruction on the Support Content</a:t>
            </a:r>
            <a:endParaRPr sz="2400" b="1"/>
          </a:p>
          <a:p>
            <a:pPr indent="-423323">
              <a:buChar char="●"/>
            </a:pPr>
            <a:r>
              <a:rPr lang="en-GB"/>
              <a:t>Author Videos</a:t>
            </a:r>
            <a:endParaRPr/>
          </a:p>
          <a:p>
            <a:pPr indent="-423323">
              <a:buChar char="●"/>
            </a:pPr>
            <a:r>
              <a:rPr lang="en-GB"/>
              <a:t>Quick Check Homework Questions</a:t>
            </a:r>
            <a:endParaRPr/>
          </a:p>
          <a:p>
            <a:pPr indent="-423323">
              <a:buChar char="●"/>
            </a:pPr>
            <a:r>
              <a:rPr lang="en-GB"/>
              <a:t>How To Guided Exercises</a:t>
            </a:r>
            <a:endParaRPr/>
          </a:p>
          <a:p>
            <a:pPr indent="-423323">
              <a:buChar char="●"/>
            </a:pPr>
            <a:r>
              <a:rPr lang="en-GB"/>
              <a:t>eText links directly corresponding example</a:t>
            </a:r>
            <a:endParaRPr/>
          </a:p>
          <a:p>
            <a:pPr indent="-423323">
              <a:buChar char="●"/>
            </a:pPr>
            <a:r>
              <a:rPr lang="en-GB"/>
              <a:t>View an Example Learning Aid turned off</a:t>
            </a:r>
            <a:endParaRPr/>
          </a:p>
        </p:txBody>
      </p:sp>
      <p:sp>
        <p:nvSpPr>
          <p:cNvPr id="2158" name="Google Shape;2158;p311"/>
          <p:cNvSpPr txBox="1">
            <a:spLocks noGrp="1"/>
          </p:cNvSpPr>
          <p:nvPr>
            <p:ph type="sldNum" idx="12"/>
          </p:nvPr>
        </p:nvSpPr>
        <p:spPr>
          <a:xfrm>
            <a:off x="11330352" y="6489579"/>
            <a:ext cx="577600" cy="125600"/>
          </a:xfrm>
          <a:prstGeom prst="rect">
            <a:avLst/>
          </a:prstGeom>
        </p:spPr>
        <p:txBody>
          <a:bodyPr spcFirstLastPara="1" wrap="square" lIns="0" tIns="0" rIns="0" bIns="0" anchor="ctr" anchorCtr="0">
            <a:noAutofit/>
          </a:bodyPr>
          <a:lstStyle/>
          <a:p>
            <a:pPr marL="0" marR="0" lvl="0" indent="0" algn="l" defTabSz="1219170" rtl="0" eaLnBrk="1" fontAlgn="auto" latinLnBrk="0" hangingPunct="1">
              <a:lnSpc>
                <a:spcPct val="100000"/>
              </a:lnSpc>
              <a:spcBef>
                <a:spcPts val="0"/>
              </a:spcBef>
              <a:spcAft>
                <a:spcPts val="0"/>
              </a:spcAft>
              <a:buClr>
                <a:srgbClr val="003057"/>
              </a:buClr>
              <a:buSzTx/>
              <a:buFont typeface="Arial"/>
              <a:buNone/>
              <a:tabLst/>
              <a:defRPr/>
            </a:pPr>
            <a:fld id="{00000000-1234-1234-1234-123412341234}" type="slidenum">
              <a:rPr kumimoji="0" lang="en-GB" sz="1067" b="1" i="0" u="none" strike="noStrike" kern="0" cap="none" spc="0" normalizeH="0" baseline="0" noProof="0">
                <a:ln>
                  <a:noFill/>
                </a:ln>
                <a:solidFill>
                  <a:srgbClr val="003057"/>
                </a:solidFill>
                <a:effectLst/>
                <a:uLnTx/>
                <a:uFillTx/>
                <a:latin typeface="Arial"/>
                <a:cs typeface="Arial"/>
                <a:sym typeface="Arial"/>
              </a:rPr>
              <a:pPr marL="0" marR="0" lvl="0" indent="0" algn="l" defTabSz="1219170" rtl="0" eaLnBrk="1" fontAlgn="auto" latinLnBrk="0" hangingPunct="1">
                <a:lnSpc>
                  <a:spcPct val="100000"/>
                </a:lnSpc>
                <a:spcBef>
                  <a:spcPts val="0"/>
                </a:spcBef>
                <a:spcAft>
                  <a:spcPts val="0"/>
                </a:spcAft>
                <a:buClr>
                  <a:srgbClr val="003057"/>
                </a:buClr>
                <a:buSzTx/>
                <a:buFont typeface="Arial"/>
                <a:buNone/>
                <a:tabLst/>
                <a:defRPr/>
              </a:pPr>
              <a:t>18</a:t>
            </a:fld>
            <a:endParaRPr kumimoji="0" sz="1067" b="1" i="0" u="none" strike="noStrike" kern="0" cap="none" spc="0" normalizeH="0" baseline="0" noProof="0">
              <a:ln>
                <a:noFill/>
              </a:ln>
              <a:solidFill>
                <a:srgbClr val="003057"/>
              </a:solidFill>
              <a:effectLst/>
              <a:uLnTx/>
              <a:uFillTx/>
              <a:latin typeface="Arial"/>
              <a:cs typeface="Arial"/>
              <a:sym typeface="Arial"/>
            </a:endParaRPr>
          </a:p>
        </p:txBody>
      </p:sp>
      <p:sp>
        <p:nvSpPr>
          <p:cNvPr id="2159" name="Google Shape;2159;p311"/>
          <p:cNvSpPr/>
          <p:nvPr/>
        </p:nvSpPr>
        <p:spPr>
          <a:xfrm>
            <a:off x="6738551" y="2278400"/>
            <a:ext cx="4936000" cy="452000"/>
          </a:xfrm>
          <a:prstGeom prst="rect">
            <a:avLst/>
          </a:prstGeom>
          <a:noFill/>
          <a:ln w="1905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160" name="Google Shape;2160;p311"/>
          <p:cNvPicPr preferRelativeResize="0"/>
          <p:nvPr/>
        </p:nvPicPr>
        <p:blipFill rotWithShape="1">
          <a:blip r:embed="rId4">
            <a:alphaModFix/>
          </a:blip>
          <a:srcRect l="4689" r="5122" b="25177"/>
          <a:stretch/>
        </p:blipFill>
        <p:spPr>
          <a:xfrm>
            <a:off x="568334" y="4079867"/>
            <a:ext cx="7762068" cy="25526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5"/>
        <p:cNvGrpSpPr/>
        <p:nvPr/>
      </p:nvGrpSpPr>
      <p:grpSpPr>
        <a:xfrm>
          <a:off x="0" y="0"/>
          <a:ext cx="0" cy="0"/>
          <a:chOff x="0" y="0"/>
          <a:chExt cx="0" cy="0"/>
        </a:xfrm>
      </p:grpSpPr>
      <p:sp>
        <p:nvSpPr>
          <p:cNvPr id="2166" name="Google Shape;2166;p312"/>
          <p:cNvSpPr txBox="1">
            <a:spLocks noGrp="1"/>
          </p:cNvSpPr>
          <p:nvPr>
            <p:ph type="title"/>
          </p:nvPr>
        </p:nvSpPr>
        <p:spPr>
          <a:xfrm>
            <a:off x="719996" y="418051"/>
            <a:ext cx="8322400" cy="848800"/>
          </a:xfrm>
          <a:prstGeom prst="rect">
            <a:avLst/>
          </a:prstGeom>
        </p:spPr>
        <p:txBody>
          <a:bodyPr spcFirstLastPara="1" wrap="square" lIns="121900" tIns="121900" rIns="121900" bIns="121900" anchor="t" anchorCtr="0">
            <a:noAutofit/>
          </a:bodyPr>
          <a:lstStyle/>
          <a:p>
            <a:r>
              <a:rPr lang="en-GB"/>
              <a:t>Step 2: Homework</a:t>
            </a:r>
            <a:endParaRPr/>
          </a:p>
        </p:txBody>
      </p:sp>
      <p:sp>
        <p:nvSpPr>
          <p:cNvPr id="2167" name="Google Shape;2167;p312"/>
          <p:cNvSpPr txBox="1">
            <a:spLocks noGrp="1"/>
          </p:cNvSpPr>
          <p:nvPr>
            <p:ph type="body" idx="1"/>
          </p:nvPr>
        </p:nvSpPr>
        <p:spPr>
          <a:xfrm>
            <a:off x="358333" y="1503500"/>
            <a:ext cx="6215600" cy="3124000"/>
          </a:xfrm>
          <a:prstGeom prst="rect">
            <a:avLst/>
          </a:prstGeom>
        </p:spPr>
        <p:txBody>
          <a:bodyPr spcFirstLastPara="1" wrap="square" lIns="121900" tIns="121900" rIns="121900" bIns="121900" anchor="t" anchorCtr="0">
            <a:noAutofit/>
          </a:bodyPr>
          <a:lstStyle/>
          <a:p>
            <a:pPr marL="0" indent="0"/>
            <a:r>
              <a:rPr lang="en-GB" sz="2400" b="1"/>
              <a:t>Homework = Practice</a:t>
            </a:r>
            <a:r>
              <a:rPr lang="en-GB" b="1"/>
              <a:t> </a:t>
            </a:r>
            <a:endParaRPr b="1"/>
          </a:p>
          <a:p>
            <a:pPr indent="-423323">
              <a:buChar char="●"/>
            </a:pPr>
            <a:r>
              <a:rPr lang="en-GB"/>
              <a:t>Skill Building and Mixed Practice exercises</a:t>
            </a:r>
            <a:endParaRPr/>
          </a:p>
          <a:p>
            <a:pPr indent="-423323">
              <a:buChar char="●"/>
            </a:pPr>
            <a:r>
              <a:rPr lang="en-GB">
                <a:solidFill>
                  <a:schemeClr val="dk1"/>
                </a:solidFill>
              </a:rPr>
              <a:t>Reduce amount of guidance</a:t>
            </a:r>
            <a:endParaRPr/>
          </a:p>
          <a:p>
            <a:pPr marL="0" indent="0"/>
            <a:endParaRPr/>
          </a:p>
        </p:txBody>
      </p:sp>
      <p:sp>
        <p:nvSpPr>
          <p:cNvPr id="2168" name="Google Shape;2168;p312"/>
          <p:cNvSpPr txBox="1">
            <a:spLocks noGrp="1"/>
          </p:cNvSpPr>
          <p:nvPr>
            <p:ph type="sldNum" idx="12"/>
          </p:nvPr>
        </p:nvSpPr>
        <p:spPr>
          <a:xfrm>
            <a:off x="11330352" y="6489579"/>
            <a:ext cx="577600" cy="125600"/>
          </a:xfrm>
          <a:prstGeom prst="rect">
            <a:avLst/>
          </a:prstGeom>
        </p:spPr>
        <p:txBody>
          <a:bodyPr spcFirstLastPara="1" wrap="square" lIns="0" tIns="0" rIns="0" bIns="0" anchor="ctr" anchorCtr="0">
            <a:noAutofit/>
          </a:bodyPr>
          <a:lstStyle/>
          <a:p>
            <a:pPr marL="0" marR="0" lvl="0" indent="0" algn="l" defTabSz="1219170" rtl="0" eaLnBrk="1" fontAlgn="auto" latinLnBrk="0" hangingPunct="1">
              <a:lnSpc>
                <a:spcPct val="100000"/>
              </a:lnSpc>
              <a:spcBef>
                <a:spcPts val="0"/>
              </a:spcBef>
              <a:spcAft>
                <a:spcPts val="0"/>
              </a:spcAft>
              <a:buClr>
                <a:srgbClr val="003057"/>
              </a:buClr>
              <a:buSzTx/>
              <a:buFont typeface="Arial"/>
              <a:buNone/>
              <a:tabLst/>
              <a:defRPr/>
            </a:pPr>
            <a:fld id="{00000000-1234-1234-1234-123412341234}" type="slidenum">
              <a:rPr kumimoji="0" lang="en-GB" sz="1067" b="1" i="0" u="none" strike="noStrike" kern="0" cap="none" spc="0" normalizeH="0" baseline="0" noProof="0">
                <a:ln>
                  <a:noFill/>
                </a:ln>
                <a:solidFill>
                  <a:srgbClr val="003057"/>
                </a:solidFill>
                <a:effectLst/>
                <a:uLnTx/>
                <a:uFillTx/>
                <a:latin typeface="Arial"/>
                <a:cs typeface="Arial"/>
                <a:sym typeface="Arial"/>
              </a:rPr>
              <a:pPr marL="0" marR="0" lvl="0" indent="0" algn="l" defTabSz="1219170" rtl="0" eaLnBrk="1" fontAlgn="auto" latinLnBrk="0" hangingPunct="1">
                <a:lnSpc>
                  <a:spcPct val="100000"/>
                </a:lnSpc>
                <a:spcBef>
                  <a:spcPts val="0"/>
                </a:spcBef>
                <a:spcAft>
                  <a:spcPts val="0"/>
                </a:spcAft>
                <a:buClr>
                  <a:srgbClr val="003057"/>
                </a:buClr>
                <a:buSzTx/>
                <a:buFont typeface="Arial"/>
                <a:buNone/>
                <a:tabLst/>
                <a:defRPr/>
              </a:pPr>
              <a:t>19</a:t>
            </a:fld>
            <a:endParaRPr kumimoji="0" sz="1067" b="1" i="0" u="none" strike="noStrike" kern="0" cap="none" spc="0" normalizeH="0" baseline="0" noProof="0">
              <a:ln>
                <a:noFill/>
              </a:ln>
              <a:solidFill>
                <a:srgbClr val="003057"/>
              </a:solidFill>
              <a:effectLst/>
              <a:uLnTx/>
              <a:uFillTx/>
              <a:latin typeface="Arial"/>
              <a:cs typeface="Arial"/>
              <a:sym typeface="Arial"/>
            </a:endParaRPr>
          </a:p>
        </p:txBody>
      </p:sp>
      <p:pic>
        <p:nvPicPr>
          <p:cNvPr id="2169" name="Google Shape;2169;p312"/>
          <p:cNvPicPr preferRelativeResize="0"/>
          <p:nvPr/>
        </p:nvPicPr>
        <p:blipFill rotWithShape="1">
          <a:blip r:embed="rId3">
            <a:alphaModFix/>
          </a:blip>
          <a:srcRect b="14704"/>
          <a:stretch/>
        </p:blipFill>
        <p:spPr>
          <a:xfrm>
            <a:off x="6452468" y="1503500"/>
            <a:ext cx="5607233" cy="2691800"/>
          </a:xfrm>
          <a:prstGeom prst="rect">
            <a:avLst/>
          </a:prstGeom>
          <a:noFill/>
          <a:ln w="19050" cap="flat" cmpd="sng">
            <a:solidFill>
              <a:schemeClr val="dk2"/>
            </a:solidFill>
            <a:prstDash val="solid"/>
            <a:round/>
            <a:headEnd type="none" w="sm" len="sm"/>
            <a:tailEnd type="none" w="sm" len="sm"/>
          </a:ln>
        </p:spPr>
      </p:pic>
      <p:sp>
        <p:nvSpPr>
          <p:cNvPr id="2170" name="Google Shape;2170;p312"/>
          <p:cNvSpPr/>
          <p:nvPr/>
        </p:nvSpPr>
        <p:spPr>
          <a:xfrm>
            <a:off x="6843233" y="2684333"/>
            <a:ext cx="4326800" cy="452000"/>
          </a:xfrm>
          <a:prstGeom prst="rect">
            <a:avLst/>
          </a:prstGeom>
          <a:noFill/>
          <a:ln w="1905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95" y="117043"/>
            <a:ext cx="8596668" cy="1320800"/>
          </a:xfrm>
        </p:spPr>
        <p:txBody>
          <a:bodyPr>
            <a:normAutofit fontScale="90000"/>
          </a:bodyPr>
          <a:lstStyle/>
          <a:p>
            <a:r>
              <a:rPr lang="en-US" dirty="0"/>
              <a:t>What’s the </a:t>
            </a:r>
            <a:br>
              <a:rPr lang="en-US" dirty="0"/>
            </a:br>
            <a:r>
              <a:rPr lang="en-US" dirty="0"/>
              <a:t>problem?</a:t>
            </a:r>
          </a:p>
        </p:txBody>
      </p:sp>
      <p:pic>
        <p:nvPicPr>
          <p:cNvPr id="5" name="Picture 4"/>
          <p:cNvPicPr>
            <a:picLocks noChangeAspect="1"/>
          </p:cNvPicPr>
          <p:nvPr/>
        </p:nvPicPr>
        <p:blipFill>
          <a:blip r:embed="rId3"/>
          <a:stretch>
            <a:fillRect/>
          </a:stretch>
        </p:blipFill>
        <p:spPr>
          <a:xfrm>
            <a:off x="3881390" y="60960"/>
            <a:ext cx="7724540" cy="5813647"/>
          </a:xfrm>
          <a:prstGeom prst="rect">
            <a:avLst/>
          </a:prstGeom>
        </p:spPr>
      </p:pic>
    </p:spTree>
    <p:extLst>
      <p:ext uri="{BB962C8B-B14F-4D97-AF65-F5344CB8AC3E}">
        <p14:creationId xmlns:p14="http://schemas.microsoft.com/office/powerpoint/2010/main" val="2612623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Google Shape;2176;p313"/>
          <p:cNvSpPr txBox="1">
            <a:spLocks noGrp="1"/>
          </p:cNvSpPr>
          <p:nvPr>
            <p:ph type="title"/>
          </p:nvPr>
        </p:nvSpPr>
        <p:spPr>
          <a:xfrm>
            <a:off x="404400" y="163167"/>
            <a:ext cx="9139200" cy="848800"/>
          </a:xfrm>
          <a:prstGeom prst="rect">
            <a:avLst/>
          </a:prstGeom>
        </p:spPr>
        <p:txBody>
          <a:bodyPr spcFirstLastPara="1" wrap="square" lIns="121900" tIns="121900" rIns="121900" bIns="121900" anchor="t" anchorCtr="0">
            <a:noAutofit/>
          </a:bodyPr>
          <a:lstStyle/>
          <a:p>
            <a:r>
              <a:rPr lang="en-GB"/>
              <a:t>Study Skills for Mathematics</a:t>
            </a:r>
            <a:endParaRPr/>
          </a:p>
        </p:txBody>
      </p:sp>
      <p:sp>
        <p:nvSpPr>
          <p:cNvPr id="2177" name="Google Shape;2177;p313"/>
          <p:cNvSpPr txBox="1">
            <a:spLocks noGrp="1"/>
          </p:cNvSpPr>
          <p:nvPr>
            <p:ph type="sldNum" idx="12"/>
          </p:nvPr>
        </p:nvSpPr>
        <p:spPr>
          <a:xfrm>
            <a:off x="11330352" y="6489579"/>
            <a:ext cx="577600" cy="125600"/>
          </a:xfrm>
          <a:prstGeom prst="rect">
            <a:avLst/>
          </a:prstGeom>
        </p:spPr>
        <p:txBody>
          <a:bodyPr spcFirstLastPara="1" wrap="square" lIns="0" tIns="0" rIns="0" bIns="0" anchor="ctr" anchorCtr="0">
            <a:noAutofit/>
          </a:bodyPr>
          <a:lstStyle/>
          <a:p>
            <a:pPr marL="0" marR="0" lvl="0" indent="0" algn="l" defTabSz="1219170" rtl="0" eaLnBrk="1" fontAlgn="auto" latinLnBrk="0" hangingPunct="1">
              <a:lnSpc>
                <a:spcPct val="100000"/>
              </a:lnSpc>
              <a:spcBef>
                <a:spcPts val="0"/>
              </a:spcBef>
              <a:spcAft>
                <a:spcPts val="0"/>
              </a:spcAft>
              <a:buClr>
                <a:srgbClr val="003057"/>
              </a:buClr>
              <a:buSzTx/>
              <a:buFont typeface="Arial"/>
              <a:buNone/>
              <a:tabLst/>
              <a:defRPr/>
            </a:pPr>
            <a:fld id="{00000000-1234-1234-1234-123412341234}" type="slidenum">
              <a:rPr kumimoji="0" lang="en-GB" sz="1067" b="1" i="0" u="none" strike="noStrike" kern="0" cap="none" spc="0" normalizeH="0" baseline="0" noProof="0">
                <a:ln>
                  <a:noFill/>
                </a:ln>
                <a:solidFill>
                  <a:srgbClr val="003057"/>
                </a:solidFill>
                <a:effectLst/>
                <a:uLnTx/>
                <a:uFillTx/>
                <a:latin typeface="Arial"/>
                <a:cs typeface="Arial"/>
                <a:sym typeface="Arial"/>
              </a:rPr>
              <a:pPr marL="0" marR="0" lvl="0" indent="0" algn="l" defTabSz="1219170" rtl="0" eaLnBrk="1" fontAlgn="auto" latinLnBrk="0" hangingPunct="1">
                <a:lnSpc>
                  <a:spcPct val="100000"/>
                </a:lnSpc>
                <a:spcBef>
                  <a:spcPts val="0"/>
                </a:spcBef>
                <a:spcAft>
                  <a:spcPts val="0"/>
                </a:spcAft>
                <a:buClr>
                  <a:srgbClr val="003057"/>
                </a:buClr>
                <a:buSzTx/>
                <a:buFont typeface="Arial"/>
                <a:buNone/>
                <a:tabLst/>
                <a:defRPr/>
              </a:pPr>
              <a:t>20</a:t>
            </a:fld>
            <a:endParaRPr kumimoji="0" sz="1067" b="1" i="0" u="none" strike="noStrike" kern="0" cap="none" spc="0" normalizeH="0" baseline="0" noProof="0">
              <a:ln>
                <a:noFill/>
              </a:ln>
              <a:solidFill>
                <a:srgbClr val="003057"/>
              </a:solidFill>
              <a:effectLst/>
              <a:uLnTx/>
              <a:uFillTx/>
              <a:latin typeface="Arial"/>
              <a:cs typeface="Arial"/>
              <a:sym typeface="Arial"/>
            </a:endParaRPr>
          </a:p>
        </p:txBody>
      </p:sp>
      <p:sp>
        <p:nvSpPr>
          <p:cNvPr id="2178" name="Google Shape;2178;p313"/>
          <p:cNvSpPr txBox="1"/>
          <p:nvPr/>
        </p:nvSpPr>
        <p:spPr>
          <a:xfrm>
            <a:off x="7099200" y="1323967"/>
            <a:ext cx="5092800" cy="4434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15000"/>
              </a:lnSpc>
              <a:spcBef>
                <a:spcPts val="0"/>
              </a:spcBef>
              <a:spcAft>
                <a:spcPts val="0"/>
              </a:spcAft>
              <a:buClr>
                <a:srgbClr val="000000"/>
              </a:buClr>
              <a:buSzTx/>
              <a:buFontTx/>
              <a:buNone/>
              <a:tabLst/>
              <a:defRPr/>
            </a:pPr>
            <a:r>
              <a:rPr kumimoji="0" lang="en-GB" sz="2400" b="1" i="0" u="none" strike="noStrike" kern="0" cap="none" spc="0" normalizeH="0" baseline="0" noProof="0">
                <a:ln>
                  <a:noFill/>
                </a:ln>
                <a:solidFill>
                  <a:srgbClr val="007FA3"/>
                </a:solidFill>
                <a:effectLst/>
                <a:uLnTx/>
                <a:uFillTx/>
                <a:latin typeface="Open Sans"/>
                <a:ea typeface="Open Sans"/>
                <a:cs typeface="Open Sans"/>
                <a:sym typeface="Open Sans"/>
              </a:rPr>
              <a:t>Study Skills for Mathematics</a:t>
            </a:r>
            <a:r>
              <a:rPr kumimoji="0" lang="en-GB" sz="1600" b="1" i="0" u="none" strike="noStrike" kern="0" cap="none" spc="0" normalizeH="0" baseline="0" noProof="0">
                <a:ln>
                  <a:noFill/>
                </a:ln>
                <a:solidFill>
                  <a:srgbClr val="000000"/>
                </a:solidFill>
                <a:effectLst/>
                <a:uLnTx/>
                <a:uFillTx/>
                <a:latin typeface="Open Sans"/>
                <a:ea typeface="Open Sans"/>
                <a:cs typeface="Open Sans"/>
                <a:sym typeface="Open Sans"/>
              </a:rPr>
              <a:t> </a:t>
            </a:r>
            <a:endParaRPr kumimoji="0" sz="1600" b="1" i="0" u="none" strike="noStrike" kern="0" cap="none" spc="0" normalizeH="0" baseline="0" noProof="0">
              <a:ln>
                <a:noFill/>
              </a:ln>
              <a:solidFill>
                <a:srgbClr val="000000"/>
              </a:solidFill>
              <a:effectLst/>
              <a:uLnTx/>
              <a:uFillTx/>
              <a:latin typeface="Open Sans"/>
              <a:ea typeface="Open Sans"/>
              <a:cs typeface="Open Sans"/>
              <a:sym typeface="Open Sans"/>
            </a:endParaRPr>
          </a:p>
          <a:p>
            <a:pPr marL="317483" marR="0" lvl="0" indent="-156620" algn="l" defTabSz="1219170" rtl="0" eaLnBrk="1" fontAlgn="auto" latinLnBrk="0" hangingPunct="1">
              <a:lnSpc>
                <a:spcPct val="100000"/>
              </a:lnSpc>
              <a:spcBef>
                <a:spcPts val="1513"/>
              </a:spcBef>
              <a:spcAft>
                <a:spcPts val="0"/>
              </a:spcAft>
              <a:buClr>
                <a:srgbClr val="000000"/>
              </a:buClr>
              <a:buSzTx/>
              <a:buFontTx/>
              <a:buNone/>
              <a:tabLst/>
              <a:defRPr/>
            </a:pPr>
            <a:r>
              <a:rPr kumimoji="0" lang="en-GB" sz="1867" b="0" i="0" u="none" strike="noStrike" kern="0" cap="none" spc="0" normalizeH="0" baseline="0" noProof="0">
                <a:ln>
                  <a:noFill/>
                </a:ln>
                <a:solidFill>
                  <a:srgbClr val="000000"/>
                </a:solidFill>
                <a:effectLst/>
                <a:uLnTx/>
                <a:uFillTx/>
                <a:latin typeface="Open Sans"/>
                <a:ea typeface="Open Sans"/>
                <a:cs typeface="Open Sans"/>
                <a:sym typeface="Open Sans"/>
              </a:rPr>
              <a:t>Motivate students to stick with their math course, offer practical tips to succeed and help reinforce a growth mindset.</a:t>
            </a:r>
            <a:endParaRPr kumimoji="0" sz="1867"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317483" marR="0" lvl="0" indent="-156620" algn="l" defTabSz="1219170" rtl="0" eaLnBrk="1" fontAlgn="auto" latinLnBrk="0" hangingPunct="1">
              <a:lnSpc>
                <a:spcPct val="100000"/>
              </a:lnSpc>
              <a:spcBef>
                <a:spcPts val="1513"/>
              </a:spcBef>
              <a:spcAft>
                <a:spcPts val="0"/>
              </a:spcAft>
              <a:buClr>
                <a:srgbClr val="000000"/>
              </a:buClr>
              <a:buSzTx/>
              <a:buFontTx/>
              <a:buNone/>
              <a:tabLst/>
              <a:defRPr/>
            </a:pPr>
            <a:r>
              <a:rPr kumimoji="0" lang="en-GB" sz="1867" b="0" i="0" u="none" strike="noStrike" kern="0" cap="none" spc="0" normalizeH="0" baseline="0" noProof="0">
                <a:ln>
                  <a:noFill/>
                </a:ln>
                <a:solidFill>
                  <a:srgbClr val="000000"/>
                </a:solidFill>
                <a:effectLst/>
                <a:uLnTx/>
                <a:uFillTx/>
                <a:latin typeface="Open Sans"/>
                <a:ea typeface="Open Sans"/>
                <a:cs typeface="Open Sans"/>
                <a:sym typeface="Open Sans"/>
              </a:rPr>
              <a:t>Assignable - MathXL Assessment Video Exercises</a:t>
            </a:r>
            <a:endParaRPr kumimoji="0" sz="1867"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317483" marR="0" lvl="0" indent="-156620" algn="l" defTabSz="1219170" rtl="0" eaLnBrk="1" fontAlgn="auto" latinLnBrk="0" hangingPunct="1">
              <a:lnSpc>
                <a:spcPct val="100000"/>
              </a:lnSpc>
              <a:spcBef>
                <a:spcPts val="1513"/>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317483" marR="0" lvl="0" indent="-156620" algn="l" defTabSz="1219170" rtl="0" eaLnBrk="1" fontAlgn="auto" latinLnBrk="0" hangingPunct="1">
              <a:lnSpc>
                <a:spcPct val="100000"/>
              </a:lnSpc>
              <a:spcBef>
                <a:spcPts val="1513"/>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pic>
        <p:nvPicPr>
          <p:cNvPr id="2179" name="Google Shape;2179;p313">
            <a:hlinkClick r:id="rId3"/>
          </p:cNvPr>
          <p:cNvPicPr preferRelativeResize="0"/>
          <p:nvPr/>
        </p:nvPicPr>
        <p:blipFill>
          <a:blip r:embed="rId4">
            <a:alphaModFix/>
          </a:blip>
          <a:stretch>
            <a:fillRect/>
          </a:stretch>
        </p:blipFill>
        <p:spPr>
          <a:xfrm>
            <a:off x="658401" y="1482500"/>
            <a:ext cx="6527935" cy="3668800"/>
          </a:xfrm>
          <a:prstGeom prst="rect">
            <a:avLst/>
          </a:prstGeom>
          <a:noFill/>
          <a:ln>
            <a:noFill/>
          </a:ln>
        </p:spPr>
      </p:pic>
      <p:sp>
        <p:nvSpPr>
          <p:cNvPr id="2180" name="Google Shape;2180;p313">
            <a:hlinkClick r:id="rId3"/>
          </p:cNvPr>
          <p:cNvSpPr/>
          <p:nvPr/>
        </p:nvSpPr>
        <p:spPr>
          <a:xfrm rot="5400000">
            <a:off x="3261267" y="2922500"/>
            <a:ext cx="994400" cy="7888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5"/>
        <p:cNvGrpSpPr/>
        <p:nvPr/>
      </p:nvGrpSpPr>
      <p:grpSpPr>
        <a:xfrm>
          <a:off x="0" y="0"/>
          <a:ext cx="0" cy="0"/>
          <a:chOff x="0" y="0"/>
          <a:chExt cx="0" cy="0"/>
        </a:xfrm>
      </p:grpSpPr>
      <p:sp>
        <p:nvSpPr>
          <p:cNvPr id="2186" name="Google Shape;2186;p314"/>
          <p:cNvSpPr txBox="1">
            <a:spLocks noGrp="1"/>
          </p:cNvSpPr>
          <p:nvPr>
            <p:ph type="title"/>
          </p:nvPr>
        </p:nvSpPr>
        <p:spPr>
          <a:xfrm>
            <a:off x="404400" y="163167"/>
            <a:ext cx="9139200" cy="848800"/>
          </a:xfrm>
          <a:prstGeom prst="rect">
            <a:avLst/>
          </a:prstGeom>
        </p:spPr>
        <p:txBody>
          <a:bodyPr spcFirstLastPara="1" wrap="square" lIns="121900" tIns="121900" rIns="121900" bIns="121900" anchor="t" anchorCtr="0">
            <a:noAutofit/>
          </a:bodyPr>
          <a:lstStyle/>
          <a:p>
            <a:r>
              <a:rPr lang="en-GB"/>
              <a:t>Study Skills for Mathematics</a:t>
            </a:r>
            <a:endParaRPr/>
          </a:p>
        </p:txBody>
      </p:sp>
      <p:sp>
        <p:nvSpPr>
          <p:cNvPr id="2187" name="Google Shape;2187;p314"/>
          <p:cNvSpPr txBox="1">
            <a:spLocks noGrp="1"/>
          </p:cNvSpPr>
          <p:nvPr>
            <p:ph type="sldNum" idx="12"/>
          </p:nvPr>
        </p:nvSpPr>
        <p:spPr>
          <a:xfrm>
            <a:off x="11330352" y="6489579"/>
            <a:ext cx="577600" cy="125600"/>
          </a:xfrm>
          <a:prstGeom prst="rect">
            <a:avLst/>
          </a:prstGeom>
        </p:spPr>
        <p:txBody>
          <a:bodyPr spcFirstLastPara="1" wrap="square" lIns="0" tIns="0" rIns="0" bIns="0" anchor="ctr" anchorCtr="0">
            <a:noAutofit/>
          </a:bodyPr>
          <a:lstStyle/>
          <a:p>
            <a:pPr marL="0" marR="0" lvl="0" indent="0" algn="l" defTabSz="1219170" rtl="0" eaLnBrk="1" fontAlgn="auto" latinLnBrk="0" hangingPunct="1">
              <a:lnSpc>
                <a:spcPct val="100000"/>
              </a:lnSpc>
              <a:spcBef>
                <a:spcPts val="0"/>
              </a:spcBef>
              <a:spcAft>
                <a:spcPts val="0"/>
              </a:spcAft>
              <a:buClr>
                <a:srgbClr val="003057"/>
              </a:buClr>
              <a:buSzTx/>
              <a:buFont typeface="Arial"/>
              <a:buNone/>
              <a:tabLst/>
              <a:defRPr/>
            </a:pPr>
            <a:fld id="{00000000-1234-1234-1234-123412341234}" type="slidenum">
              <a:rPr kumimoji="0" lang="en-GB" sz="1067" b="1" i="0" u="none" strike="noStrike" kern="0" cap="none" spc="0" normalizeH="0" baseline="0" noProof="0">
                <a:ln>
                  <a:noFill/>
                </a:ln>
                <a:solidFill>
                  <a:srgbClr val="003057"/>
                </a:solidFill>
                <a:effectLst/>
                <a:uLnTx/>
                <a:uFillTx/>
                <a:latin typeface="Arial"/>
                <a:cs typeface="Arial"/>
                <a:sym typeface="Arial"/>
              </a:rPr>
              <a:pPr marL="0" marR="0" lvl="0" indent="0" algn="l" defTabSz="1219170" rtl="0" eaLnBrk="1" fontAlgn="auto" latinLnBrk="0" hangingPunct="1">
                <a:lnSpc>
                  <a:spcPct val="100000"/>
                </a:lnSpc>
                <a:spcBef>
                  <a:spcPts val="0"/>
                </a:spcBef>
                <a:spcAft>
                  <a:spcPts val="0"/>
                </a:spcAft>
                <a:buClr>
                  <a:srgbClr val="003057"/>
                </a:buClr>
                <a:buSzTx/>
                <a:buFont typeface="Arial"/>
                <a:buNone/>
                <a:tabLst/>
                <a:defRPr/>
              </a:pPr>
              <a:t>21</a:t>
            </a:fld>
            <a:endParaRPr kumimoji="0" sz="1067" b="1" i="0" u="none" strike="noStrike" kern="0" cap="none" spc="0" normalizeH="0" baseline="0" noProof="0">
              <a:ln>
                <a:noFill/>
              </a:ln>
              <a:solidFill>
                <a:srgbClr val="003057"/>
              </a:solidFill>
              <a:effectLst/>
              <a:uLnTx/>
              <a:uFillTx/>
              <a:latin typeface="Arial"/>
              <a:cs typeface="Arial"/>
              <a:sym typeface="Arial"/>
            </a:endParaRPr>
          </a:p>
        </p:txBody>
      </p:sp>
      <p:sp>
        <p:nvSpPr>
          <p:cNvPr id="2188" name="Google Shape;2188;p314"/>
          <p:cNvSpPr txBox="1"/>
          <p:nvPr/>
        </p:nvSpPr>
        <p:spPr>
          <a:xfrm>
            <a:off x="6982967" y="1093133"/>
            <a:ext cx="5092800" cy="4434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15000"/>
              </a:lnSpc>
              <a:spcBef>
                <a:spcPts val="0"/>
              </a:spcBef>
              <a:spcAft>
                <a:spcPts val="0"/>
              </a:spcAft>
              <a:buClr>
                <a:srgbClr val="000000"/>
              </a:buClr>
              <a:buSzTx/>
              <a:buFontTx/>
              <a:buNone/>
              <a:tabLst/>
              <a:defRPr/>
            </a:pPr>
            <a:r>
              <a:rPr kumimoji="0" lang="en-GB" sz="1600" b="1" i="0" u="none" strike="noStrike" kern="0" cap="none" spc="0" normalizeH="0" baseline="0" noProof="0">
                <a:ln>
                  <a:noFill/>
                </a:ln>
                <a:solidFill>
                  <a:srgbClr val="007FA3"/>
                </a:solidFill>
                <a:effectLst/>
                <a:uLnTx/>
                <a:uFillTx/>
                <a:latin typeface="Open Sans"/>
                <a:ea typeface="Open Sans"/>
                <a:cs typeface="Open Sans"/>
                <a:sym typeface="Open Sans"/>
              </a:rPr>
              <a:t>Study Skills for Mathematics Video Library</a:t>
            </a:r>
            <a:r>
              <a:rPr kumimoji="0" lang="en-GB" sz="1600" b="1" i="0" u="none" strike="noStrike" kern="0" cap="none" spc="0" normalizeH="0" baseline="0" noProof="0">
                <a:ln>
                  <a:noFill/>
                </a:ln>
                <a:solidFill>
                  <a:srgbClr val="000000"/>
                </a:solidFill>
                <a:effectLst/>
                <a:uLnTx/>
                <a:uFillTx/>
                <a:latin typeface="Open Sans"/>
                <a:ea typeface="Open Sans"/>
                <a:cs typeface="Open Sans"/>
                <a:sym typeface="Open Sans"/>
              </a:rPr>
              <a:t> </a:t>
            </a:r>
            <a:endParaRPr kumimoji="0" sz="1600" b="1" i="0" u="none" strike="noStrike" kern="0" cap="none" spc="0" normalizeH="0" baseline="0" noProof="0">
              <a:ln>
                <a:noFill/>
              </a:ln>
              <a:solidFill>
                <a:srgbClr val="000000"/>
              </a:solidFill>
              <a:effectLst/>
              <a:uLnTx/>
              <a:uFillTx/>
              <a:latin typeface="Open Sans"/>
              <a:ea typeface="Open Sans"/>
              <a:cs typeface="Open Sans"/>
              <a:sym typeface="Open Sans"/>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600" b="0" i="0" u="none" strike="noStrike" kern="0" cap="none" spc="0" normalizeH="0" baseline="0" noProof="0">
                <a:ln>
                  <a:noFill/>
                </a:ln>
                <a:solidFill>
                  <a:srgbClr val="000000"/>
                </a:solidFill>
                <a:effectLst/>
                <a:uLnTx/>
                <a:uFillTx/>
                <a:latin typeface="Open Sans"/>
                <a:ea typeface="Open Sans"/>
                <a:cs typeface="Open Sans"/>
                <a:sym typeface="Open Sans"/>
              </a:rPr>
              <a:t>  SS1  How Learning Math is Different</a:t>
            </a:r>
            <a:endParaRPr kumimoji="0" sz="1600" b="0" i="0" u="none" strike="noStrike" kern="0" cap="none" spc="0" normalizeH="0" baseline="0" noProof="0">
              <a:ln>
                <a:noFill/>
              </a:ln>
              <a:solidFill>
                <a:srgbClr val="FF0000"/>
              </a:solidFill>
              <a:effectLst/>
              <a:uLnTx/>
              <a:uFillTx/>
              <a:latin typeface="Open Sans"/>
              <a:ea typeface="Open Sans"/>
              <a:cs typeface="Open Sans"/>
              <a:sym typeface="Open Sans"/>
            </a:endParaRPr>
          </a:p>
          <a:p>
            <a:pPr marL="160863" marR="0" lvl="0" indent="0" algn="l" defTabSz="1219170" rtl="0" eaLnBrk="1" fontAlgn="auto" latinLnBrk="0" hangingPunct="1">
              <a:lnSpc>
                <a:spcPct val="100000"/>
              </a:lnSpc>
              <a:spcBef>
                <a:spcPts val="1513"/>
              </a:spcBef>
              <a:spcAft>
                <a:spcPts val="0"/>
              </a:spcAft>
              <a:buClr>
                <a:srgbClr val="000000"/>
              </a:buClr>
              <a:buSzTx/>
              <a:buFontTx/>
              <a:buNone/>
              <a:tabLst/>
              <a:defRPr/>
            </a:pPr>
            <a:r>
              <a:rPr kumimoji="0" lang="en-GB" sz="1600" b="0" i="0" u="none" strike="noStrike" kern="0" cap="none" spc="0" normalizeH="0" baseline="0" noProof="0">
                <a:ln>
                  <a:noFill/>
                </a:ln>
                <a:solidFill>
                  <a:srgbClr val="000000"/>
                </a:solidFill>
                <a:effectLst/>
                <a:uLnTx/>
                <a:uFillTx/>
                <a:latin typeface="Open Sans"/>
                <a:ea typeface="Open Sans"/>
                <a:cs typeface="Open Sans"/>
                <a:sym typeface="Open Sans"/>
              </a:rPr>
              <a:t>SS2  The Growth Mindset and Grit</a:t>
            </a:r>
            <a:endParaRPr kumimoji="0" sz="16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317483" marR="0" lvl="0" indent="-156620" algn="l" defTabSz="1219170" rtl="0" eaLnBrk="1" fontAlgn="auto" latinLnBrk="0" hangingPunct="1">
              <a:lnSpc>
                <a:spcPct val="100000"/>
              </a:lnSpc>
              <a:spcBef>
                <a:spcPts val="1513"/>
              </a:spcBef>
              <a:spcAft>
                <a:spcPts val="0"/>
              </a:spcAft>
              <a:buClr>
                <a:srgbClr val="000000"/>
              </a:buClr>
              <a:buSzTx/>
              <a:buFontTx/>
              <a:buNone/>
              <a:tabLst/>
              <a:defRPr/>
            </a:pPr>
            <a:r>
              <a:rPr kumimoji="0" lang="en-GB" sz="1600" b="0" i="0" u="none" strike="noStrike" kern="0" cap="none" spc="0" normalizeH="0" baseline="0" noProof="0">
                <a:ln>
                  <a:noFill/>
                </a:ln>
                <a:solidFill>
                  <a:srgbClr val="000000"/>
                </a:solidFill>
                <a:effectLst/>
                <a:uLnTx/>
                <a:uFillTx/>
                <a:latin typeface="Open Sans"/>
                <a:ea typeface="Open Sans"/>
                <a:cs typeface="Open Sans"/>
                <a:sym typeface="Open Sans"/>
              </a:rPr>
              <a:t>SS3  Resources Available for Help</a:t>
            </a:r>
            <a:endParaRPr kumimoji="0" sz="16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317483" marR="0" lvl="0" indent="-156620" algn="l" defTabSz="1219170" rtl="0" eaLnBrk="1" fontAlgn="auto" latinLnBrk="0" hangingPunct="1">
              <a:lnSpc>
                <a:spcPct val="100000"/>
              </a:lnSpc>
              <a:spcBef>
                <a:spcPts val="1513"/>
              </a:spcBef>
              <a:spcAft>
                <a:spcPts val="0"/>
              </a:spcAft>
              <a:buClr>
                <a:srgbClr val="000000"/>
              </a:buClr>
              <a:buSzTx/>
              <a:buFontTx/>
              <a:buNone/>
              <a:tabLst/>
              <a:defRPr/>
            </a:pPr>
            <a:r>
              <a:rPr kumimoji="0" lang="en-GB" sz="1600" b="0" i="0" u="none" strike="noStrike" kern="0" cap="none" spc="0" normalizeH="0" baseline="0" noProof="0">
                <a:ln>
                  <a:noFill/>
                </a:ln>
                <a:solidFill>
                  <a:srgbClr val="000000"/>
                </a:solidFill>
                <a:effectLst/>
                <a:uLnTx/>
                <a:uFillTx/>
                <a:latin typeface="Open Sans"/>
                <a:ea typeface="Open Sans"/>
                <a:cs typeface="Open Sans"/>
                <a:sym typeface="Open Sans"/>
              </a:rPr>
              <a:t>SS4  Time Management</a:t>
            </a:r>
            <a:endParaRPr kumimoji="0" sz="16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317483" marR="0" lvl="0" indent="-156620" algn="l" defTabSz="1219170" rtl="0" eaLnBrk="1" fontAlgn="auto" latinLnBrk="0" hangingPunct="1">
              <a:lnSpc>
                <a:spcPct val="100000"/>
              </a:lnSpc>
              <a:spcBef>
                <a:spcPts val="1513"/>
              </a:spcBef>
              <a:spcAft>
                <a:spcPts val="0"/>
              </a:spcAft>
              <a:buClr>
                <a:srgbClr val="000000"/>
              </a:buClr>
              <a:buSzTx/>
              <a:buFontTx/>
              <a:buNone/>
              <a:tabLst/>
              <a:defRPr/>
            </a:pPr>
            <a:r>
              <a:rPr kumimoji="0" lang="en-GB" sz="1600" b="0" i="0" u="none" strike="noStrike" kern="0" cap="none" spc="0" normalizeH="0" baseline="0" noProof="0">
                <a:ln>
                  <a:noFill/>
                </a:ln>
                <a:solidFill>
                  <a:srgbClr val="000000"/>
                </a:solidFill>
                <a:effectLst/>
                <a:uLnTx/>
                <a:uFillTx/>
                <a:latin typeface="Open Sans"/>
                <a:ea typeface="Open Sans"/>
                <a:cs typeface="Open Sans"/>
                <a:sym typeface="Open Sans"/>
              </a:rPr>
              <a:t>SS5  How to be An Effective Listener and How to Take Notes</a:t>
            </a:r>
            <a:endParaRPr kumimoji="0" sz="16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317483" marR="0" lvl="0" indent="-156620" algn="l" defTabSz="1219170" rtl="0" eaLnBrk="1" fontAlgn="auto" latinLnBrk="0" hangingPunct="1">
              <a:lnSpc>
                <a:spcPct val="100000"/>
              </a:lnSpc>
              <a:spcBef>
                <a:spcPts val="1513"/>
              </a:spcBef>
              <a:spcAft>
                <a:spcPts val="0"/>
              </a:spcAft>
              <a:buClr>
                <a:srgbClr val="000000"/>
              </a:buClr>
              <a:buSzTx/>
              <a:buFontTx/>
              <a:buNone/>
              <a:tabLst/>
              <a:defRPr/>
            </a:pPr>
            <a:r>
              <a:rPr kumimoji="0" lang="en-GB" sz="1600" b="0" i="0" u="none" strike="noStrike" kern="0" cap="none" spc="0" normalizeH="0" baseline="0" noProof="0">
                <a:ln>
                  <a:noFill/>
                </a:ln>
                <a:solidFill>
                  <a:srgbClr val="000000"/>
                </a:solidFill>
                <a:effectLst/>
                <a:uLnTx/>
                <a:uFillTx/>
                <a:latin typeface="Open Sans"/>
                <a:ea typeface="Open Sans"/>
                <a:cs typeface="Open Sans"/>
                <a:sym typeface="Open Sans"/>
              </a:rPr>
              <a:t>SS6  How to do Math Homework the Right Way</a:t>
            </a:r>
            <a:endParaRPr kumimoji="0" sz="16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317483" marR="0" lvl="0" indent="-156620" algn="l" defTabSz="1219170" rtl="0" eaLnBrk="1" fontAlgn="auto" latinLnBrk="0" hangingPunct="1">
              <a:lnSpc>
                <a:spcPct val="100000"/>
              </a:lnSpc>
              <a:spcBef>
                <a:spcPts val="1513"/>
              </a:spcBef>
              <a:spcAft>
                <a:spcPts val="0"/>
              </a:spcAft>
              <a:buClr>
                <a:srgbClr val="000000"/>
              </a:buClr>
              <a:buSzTx/>
              <a:buFontTx/>
              <a:buNone/>
              <a:tabLst/>
              <a:defRPr/>
            </a:pPr>
            <a:r>
              <a:rPr kumimoji="0" lang="en-GB" sz="1600" b="0" i="0" u="none" strike="noStrike" kern="0" cap="none" spc="0" normalizeH="0" baseline="0" noProof="0">
                <a:ln>
                  <a:noFill/>
                </a:ln>
                <a:solidFill>
                  <a:srgbClr val="000000"/>
                </a:solidFill>
                <a:effectLst/>
                <a:uLnTx/>
                <a:uFillTx/>
                <a:latin typeface="Open Sans"/>
                <a:ea typeface="Open Sans"/>
                <a:cs typeface="Open Sans"/>
                <a:sym typeface="Open Sans"/>
              </a:rPr>
              <a:t>SS7  How to Read a Math Book</a:t>
            </a:r>
            <a:endParaRPr kumimoji="0" sz="16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317483" marR="0" lvl="0" indent="-156620" algn="l" defTabSz="1219170" rtl="0" eaLnBrk="1" fontAlgn="auto" latinLnBrk="0" hangingPunct="1">
              <a:lnSpc>
                <a:spcPct val="100000"/>
              </a:lnSpc>
              <a:spcBef>
                <a:spcPts val="1513"/>
              </a:spcBef>
              <a:spcAft>
                <a:spcPts val="0"/>
              </a:spcAft>
              <a:buClr>
                <a:srgbClr val="000000"/>
              </a:buClr>
              <a:buSzTx/>
              <a:buFontTx/>
              <a:buNone/>
              <a:tabLst/>
              <a:defRPr/>
            </a:pPr>
            <a:r>
              <a:rPr kumimoji="0" lang="en-GB" sz="1600" b="0" i="0" u="none" strike="noStrike" kern="0" cap="none" spc="0" normalizeH="0" baseline="0" noProof="0">
                <a:ln>
                  <a:noFill/>
                </a:ln>
                <a:solidFill>
                  <a:srgbClr val="000000"/>
                </a:solidFill>
                <a:effectLst/>
                <a:uLnTx/>
                <a:uFillTx/>
                <a:latin typeface="Open Sans"/>
                <a:ea typeface="Open Sans"/>
                <a:cs typeface="Open Sans"/>
                <a:sym typeface="Open Sans"/>
              </a:rPr>
              <a:t>SS8  How to Study for a Math Exam</a:t>
            </a:r>
            <a:endParaRPr kumimoji="0" sz="16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317483" marR="0" lvl="0" indent="-156620" algn="l" defTabSz="1219170" rtl="0" eaLnBrk="1" fontAlgn="auto" latinLnBrk="0" hangingPunct="1">
              <a:lnSpc>
                <a:spcPct val="100000"/>
              </a:lnSpc>
              <a:spcBef>
                <a:spcPts val="1513"/>
              </a:spcBef>
              <a:spcAft>
                <a:spcPts val="0"/>
              </a:spcAft>
              <a:buClr>
                <a:srgbClr val="000000"/>
              </a:buClr>
              <a:buSzTx/>
              <a:buFontTx/>
              <a:buNone/>
              <a:tabLst/>
              <a:defRPr/>
            </a:pPr>
            <a:r>
              <a:rPr kumimoji="0" lang="en-GB" sz="1600" b="0" i="0" u="none" strike="noStrike" kern="0" cap="none" spc="0" normalizeH="0" baseline="0" noProof="0">
                <a:ln>
                  <a:noFill/>
                </a:ln>
                <a:solidFill>
                  <a:srgbClr val="000000"/>
                </a:solidFill>
                <a:effectLst/>
                <a:uLnTx/>
                <a:uFillTx/>
                <a:latin typeface="Open Sans"/>
                <a:ea typeface="Open Sans"/>
                <a:cs typeface="Open Sans"/>
                <a:sym typeface="Open Sans"/>
              </a:rPr>
              <a:t>SS9  Overcoming Math and Test Anxiety</a:t>
            </a:r>
            <a:endParaRPr kumimoji="0" sz="1600" b="1" i="0" u="none" strike="noStrike" kern="0" cap="none" spc="0" normalizeH="0" baseline="0" noProof="0">
              <a:ln>
                <a:noFill/>
              </a:ln>
              <a:solidFill>
                <a:srgbClr val="007FA3"/>
              </a:solidFill>
              <a:effectLst/>
              <a:uLnTx/>
              <a:uFillTx/>
              <a:latin typeface="Open Sans"/>
              <a:ea typeface="Open Sans"/>
              <a:cs typeface="Open Sans"/>
              <a:sym typeface="Open Sans"/>
            </a:endParaRPr>
          </a:p>
        </p:txBody>
      </p:sp>
      <p:pic>
        <p:nvPicPr>
          <p:cNvPr id="2189" name="Google Shape;2189;p314">
            <a:hlinkClick r:id="rId3"/>
          </p:cNvPr>
          <p:cNvPicPr preferRelativeResize="0"/>
          <p:nvPr/>
        </p:nvPicPr>
        <p:blipFill>
          <a:blip r:embed="rId4">
            <a:alphaModFix/>
          </a:blip>
          <a:stretch>
            <a:fillRect/>
          </a:stretch>
        </p:blipFill>
        <p:spPr>
          <a:xfrm>
            <a:off x="494501" y="1594600"/>
            <a:ext cx="6527935" cy="3668800"/>
          </a:xfrm>
          <a:prstGeom prst="rect">
            <a:avLst/>
          </a:prstGeom>
          <a:noFill/>
          <a:ln>
            <a:noFill/>
          </a:ln>
        </p:spPr>
      </p:pic>
      <p:sp>
        <p:nvSpPr>
          <p:cNvPr id="2190" name="Google Shape;2190;p314">
            <a:hlinkClick r:id="rId3"/>
          </p:cNvPr>
          <p:cNvSpPr/>
          <p:nvPr/>
        </p:nvSpPr>
        <p:spPr>
          <a:xfrm rot="5400000">
            <a:off x="3261267" y="2916133"/>
            <a:ext cx="994400" cy="7888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5"/>
        <p:cNvGrpSpPr/>
        <p:nvPr/>
      </p:nvGrpSpPr>
      <p:grpSpPr>
        <a:xfrm>
          <a:off x="0" y="0"/>
          <a:ext cx="0" cy="0"/>
          <a:chOff x="0" y="0"/>
          <a:chExt cx="0" cy="0"/>
        </a:xfrm>
      </p:grpSpPr>
      <p:sp>
        <p:nvSpPr>
          <p:cNvPr id="2196" name="Google Shape;2196;p315"/>
          <p:cNvSpPr txBox="1">
            <a:spLocks noGrp="1"/>
          </p:cNvSpPr>
          <p:nvPr>
            <p:ph type="title"/>
          </p:nvPr>
        </p:nvSpPr>
        <p:spPr>
          <a:xfrm>
            <a:off x="156929" y="230351"/>
            <a:ext cx="8322400" cy="848800"/>
          </a:xfrm>
          <a:prstGeom prst="rect">
            <a:avLst/>
          </a:prstGeom>
        </p:spPr>
        <p:txBody>
          <a:bodyPr spcFirstLastPara="1" wrap="square" lIns="121900" tIns="121900" rIns="121900" bIns="121900" anchor="t" anchorCtr="0">
            <a:noAutofit/>
          </a:bodyPr>
          <a:lstStyle/>
          <a:p>
            <a:r>
              <a:rPr lang="en-GB"/>
              <a:t>Classroom Activities</a:t>
            </a:r>
            <a:endParaRPr/>
          </a:p>
        </p:txBody>
      </p:sp>
      <p:sp>
        <p:nvSpPr>
          <p:cNvPr id="2197" name="Google Shape;2197;p315"/>
          <p:cNvSpPr txBox="1">
            <a:spLocks noGrp="1"/>
          </p:cNvSpPr>
          <p:nvPr>
            <p:ph type="body" idx="1"/>
          </p:nvPr>
        </p:nvSpPr>
        <p:spPr>
          <a:xfrm>
            <a:off x="599233" y="1247200"/>
            <a:ext cx="6335200" cy="3124000"/>
          </a:xfrm>
          <a:prstGeom prst="rect">
            <a:avLst/>
          </a:prstGeom>
        </p:spPr>
        <p:txBody>
          <a:bodyPr spcFirstLastPara="1" wrap="square" lIns="121900" tIns="121900" rIns="121900" bIns="121900" anchor="t" anchorCtr="0">
            <a:noAutofit/>
          </a:bodyPr>
          <a:lstStyle/>
          <a:p>
            <a:pPr marL="0" indent="0"/>
            <a:r>
              <a:rPr lang="en-GB"/>
              <a:t>Every Section of Corequisite Material has a Classroom Activity that will engage students and allow them to work together to drive deeper understanding.</a:t>
            </a:r>
            <a:endParaRPr/>
          </a:p>
          <a:p>
            <a:pPr marL="0" indent="0"/>
            <a:endParaRPr/>
          </a:p>
          <a:p>
            <a:pPr marL="0" indent="0"/>
            <a:r>
              <a:rPr lang="en-GB" b="1"/>
              <a:t>Examples: </a:t>
            </a:r>
            <a:endParaRPr b="1"/>
          </a:p>
          <a:p>
            <a:pPr indent="-423323">
              <a:buChar char="●"/>
            </a:pPr>
            <a:r>
              <a:rPr lang="en-GB"/>
              <a:t>Station Mazes</a:t>
            </a:r>
            <a:endParaRPr/>
          </a:p>
          <a:p>
            <a:pPr indent="-423323">
              <a:buChar char="●"/>
            </a:pPr>
            <a:r>
              <a:rPr lang="en-GB"/>
              <a:t>Math Scavenger Hunt</a:t>
            </a:r>
            <a:endParaRPr/>
          </a:p>
          <a:p>
            <a:pPr indent="-423323">
              <a:buChar char="●"/>
            </a:pPr>
            <a:r>
              <a:rPr lang="en-GB"/>
              <a:t>Math Puzzles</a:t>
            </a:r>
            <a:endParaRPr/>
          </a:p>
          <a:p>
            <a:pPr marL="0" indent="0"/>
            <a:endParaRPr/>
          </a:p>
          <a:p>
            <a:pPr marL="0" indent="0"/>
            <a:r>
              <a:rPr lang="en-GB"/>
              <a:t>Found in MyLab Math: </a:t>
            </a:r>
            <a:r>
              <a:rPr lang="en-GB" u="sng">
                <a:solidFill>
                  <a:schemeClr val="hlink"/>
                </a:solidFill>
                <a:hlinkClick r:id="rId3"/>
              </a:rPr>
              <a:t>View an Example Here</a:t>
            </a:r>
            <a:endParaRPr/>
          </a:p>
        </p:txBody>
      </p:sp>
      <p:sp>
        <p:nvSpPr>
          <p:cNvPr id="2198" name="Google Shape;2198;p315"/>
          <p:cNvSpPr txBox="1">
            <a:spLocks noGrp="1"/>
          </p:cNvSpPr>
          <p:nvPr>
            <p:ph type="sldNum" idx="12"/>
          </p:nvPr>
        </p:nvSpPr>
        <p:spPr>
          <a:xfrm>
            <a:off x="11330352" y="6489579"/>
            <a:ext cx="577600" cy="125600"/>
          </a:xfrm>
          <a:prstGeom prst="rect">
            <a:avLst/>
          </a:prstGeom>
        </p:spPr>
        <p:txBody>
          <a:bodyPr spcFirstLastPara="1" wrap="square" lIns="0" tIns="0" rIns="0" bIns="0" anchor="ctr" anchorCtr="0">
            <a:noAutofit/>
          </a:bodyPr>
          <a:lstStyle/>
          <a:p>
            <a:pPr marL="0" marR="0" lvl="0" indent="0" algn="l" defTabSz="1219170" rtl="0" eaLnBrk="1" fontAlgn="auto" latinLnBrk="0" hangingPunct="1">
              <a:lnSpc>
                <a:spcPct val="100000"/>
              </a:lnSpc>
              <a:spcBef>
                <a:spcPts val="0"/>
              </a:spcBef>
              <a:spcAft>
                <a:spcPts val="0"/>
              </a:spcAft>
              <a:buClr>
                <a:srgbClr val="003057"/>
              </a:buClr>
              <a:buSzTx/>
              <a:buFont typeface="Arial"/>
              <a:buNone/>
              <a:tabLst/>
              <a:defRPr/>
            </a:pPr>
            <a:fld id="{00000000-1234-1234-1234-123412341234}" type="slidenum">
              <a:rPr kumimoji="0" lang="en-GB" sz="1067" b="1" i="0" u="none" strike="noStrike" kern="0" cap="none" spc="0" normalizeH="0" baseline="0" noProof="0">
                <a:ln>
                  <a:noFill/>
                </a:ln>
                <a:solidFill>
                  <a:srgbClr val="003057"/>
                </a:solidFill>
                <a:effectLst/>
                <a:uLnTx/>
                <a:uFillTx/>
                <a:latin typeface="Arial"/>
                <a:cs typeface="Arial"/>
                <a:sym typeface="Arial"/>
              </a:rPr>
              <a:pPr marL="0" marR="0" lvl="0" indent="0" algn="l" defTabSz="1219170" rtl="0" eaLnBrk="1" fontAlgn="auto" latinLnBrk="0" hangingPunct="1">
                <a:lnSpc>
                  <a:spcPct val="100000"/>
                </a:lnSpc>
                <a:spcBef>
                  <a:spcPts val="0"/>
                </a:spcBef>
                <a:spcAft>
                  <a:spcPts val="0"/>
                </a:spcAft>
                <a:buClr>
                  <a:srgbClr val="003057"/>
                </a:buClr>
                <a:buSzTx/>
                <a:buFont typeface="Arial"/>
                <a:buNone/>
                <a:tabLst/>
                <a:defRPr/>
              </a:pPr>
              <a:t>22</a:t>
            </a:fld>
            <a:endParaRPr kumimoji="0" sz="1067" b="1" i="0" u="none" strike="noStrike" kern="0" cap="none" spc="0" normalizeH="0" baseline="0" noProof="0">
              <a:ln>
                <a:noFill/>
              </a:ln>
              <a:solidFill>
                <a:srgbClr val="003057"/>
              </a:solidFill>
              <a:effectLst/>
              <a:uLnTx/>
              <a:uFillTx/>
              <a:latin typeface="Arial"/>
              <a:cs typeface="Arial"/>
              <a:sym typeface="Arial"/>
            </a:endParaRPr>
          </a:p>
        </p:txBody>
      </p:sp>
      <p:pic>
        <p:nvPicPr>
          <p:cNvPr id="2199" name="Google Shape;2199;p315"/>
          <p:cNvPicPr preferRelativeResize="0"/>
          <p:nvPr/>
        </p:nvPicPr>
        <p:blipFill>
          <a:blip r:embed="rId4">
            <a:alphaModFix/>
          </a:blip>
          <a:stretch>
            <a:fillRect/>
          </a:stretch>
        </p:blipFill>
        <p:spPr>
          <a:xfrm>
            <a:off x="8382217" y="1775767"/>
            <a:ext cx="1241532" cy="1241532"/>
          </a:xfrm>
          <a:prstGeom prst="rect">
            <a:avLst/>
          </a:prstGeom>
          <a:noFill/>
          <a:ln>
            <a:noFill/>
          </a:ln>
        </p:spPr>
      </p:pic>
      <p:pic>
        <p:nvPicPr>
          <p:cNvPr id="2200" name="Google Shape;2200;p315"/>
          <p:cNvPicPr preferRelativeResize="0"/>
          <p:nvPr/>
        </p:nvPicPr>
        <p:blipFill>
          <a:blip r:embed="rId5">
            <a:alphaModFix/>
          </a:blip>
          <a:stretch>
            <a:fillRect/>
          </a:stretch>
        </p:blipFill>
        <p:spPr>
          <a:xfrm>
            <a:off x="7887834" y="2355550"/>
            <a:ext cx="2230300" cy="2886233"/>
          </a:xfrm>
          <a:prstGeom prst="rect">
            <a:avLst/>
          </a:prstGeom>
          <a:noFill/>
          <a:ln>
            <a:noFill/>
          </a:ln>
        </p:spPr>
      </p:pic>
      <p:sp>
        <p:nvSpPr>
          <p:cNvPr id="2201" name="Google Shape;2201;p315"/>
          <p:cNvSpPr txBox="1">
            <a:spLocks noGrp="1"/>
          </p:cNvSpPr>
          <p:nvPr>
            <p:ph type="title"/>
          </p:nvPr>
        </p:nvSpPr>
        <p:spPr>
          <a:xfrm>
            <a:off x="8298731" y="600033"/>
            <a:ext cx="4077600" cy="848800"/>
          </a:xfrm>
          <a:prstGeom prst="rect">
            <a:avLst/>
          </a:prstGeom>
        </p:spPr>
        <p:txBody>
          <a:bodyPr spcFirstLastPara="1" wrap="square" lIns="121900" tIns="121900" rIns="121900" bIns="121900" anchor="t" anchorCtr="0">
            <a:noAutofit/>
          </a:bodyPr>
          <a:lstStyle/>
          <a:p>
            <a:r>
              <a:rPr lang="en-GB" sz="3200"/>
              <a:t>For the Instructor:</a:t>
            </a:r>
            <a:endParaRPr sz="3200"/>
          </a:p>
        </p:txBody>
      </p:sp>
      <p:sp>
        <p:nvSpPr>
          <p:cNvPr id="2202" name="Google Shape;2202;p315"/>
          <p:cNvSpPr txBox="1"/>
          <p:nvPr/>
        </p:nvSpPr>
        <p:spPr>
          <a:xfrm>
            <a:off x="9620900" y="2002933"/>
            <a:ext cx="1927600" cy="7872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867" b="1" i="0" u="none" strike="noStrike" kern="0" cap="none" spc="0" normalizeH="0" baseline="0" noProof="0">
                <a:ln>
                  <a:noFill/>
                </a:ln>
                <a:solidFill>
                  <a:srgbClr val="000000"/>
                </a:solidFill>
                <a:effectLst/>
                <a:uLnTx/>
                <a:uFillTx/>
                <a:latin typeface="Arial"/>
                <a:ea typeface="+mn-ea"/>
                <a:cs typeface="Arial"/>
                <a:sym typeface="Arial"/>
              </a:rPr>
              <a:t>Estimated Time</a:t>
            </a: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3" name="Google Shape;2203;p315"/>
          <p:cNvSpPr txBox="1"/>
          <p:nvPr/>
        </p:nvSpPr>
        <p:spPr>
          <a:xfrm>
            <a:off x="9693700" y="3405051"/>
            <a:ext cx="1782000" cy="7872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867" b="1" i="0" u="none" strike="noStrike" kern="0" cap="none" spc="0" normalizeH="0" baseline="0" noProof="0">
                <a:ln>
                  <a:noFill/>
                </a:ln>
                <a:solidFill>
                  <a:srgbClr val="000000"/>
                </a:solidFill>
                <a:effectLst/>
                <a:uLnTx/>
                <a:uFillTx/>
                <a:latin typeface="Arial"/>
                <a:ea typeface="+mn-ea"/>
                <a:cs typeface="Arial"/>
                <a:sym typeface="Arial"/>
              </a:rPr>
              <a:t>Focus</a:t>
            </a: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4" name="Google Shape;2204;p315"/>
          <p:cNvSpPr txBox="1"/>
          <p:nvPr/>
        </p:nvSpPr>
        <p:spPr>
          <a:xfrm>
            <a:off x="9766500" y="4666200"/>
            <a:ext cx="1782000" cy="7872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867" b="1" i="0" u="none" strike="noStrike" kern="0" cap="none" spc="0" normalizeH="0" baseline="0" noProof="0">
                <a:ln>
                  <a:noFill/>
                </a:ln>
                <a:solidFill>
                  <a:srgbClr val="000000"/>
                </a:solidFill>
                <a:effectLst/>
                <a:uLnTx/>
                <a:uFillTx/>
                <a:latin typeface="Arial"/>
                <a:ea typeface="+mn-ea"/>
                <a:cs typeface="Arial"/>
                <a:sym typeface="Arial"/>
              </a:rPr>
              <a:t>Group Size</a:t>
            </a: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5" name="Google Shape;2205;p315"/>
          <p:cNvSpPr txBox="1"/>
          <p:nvPr/>
        </p:nvSpPr>
        <p:spPr>
          <a:xfrm>
            <a:off x="8234267" y="1367033"/>
            <a:ext cx="3612400" cy="402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867" b="0" i="0" u="none" strike="noStrike" kern="0" cap="none" spc="0" normalizeH="0" baseline="0" noProof="0">
                <a:ln>
                  <a:noFill/>
                </a:ln>
                <a:solidFill>
                  <a:srgbClr val="000000"/>
                </a:solidFill>
                <a:effectLst/>
                <a:uLnTx/>
                <a:uFillTx/>
                <a:latin typeface="Arial"/>
                <a:ea typeface="+mn-ea"/>
                <a:cs typeface="Arial"/>
                <a:sym typeface="Arial"/>
              </a:rPr>
              <a:t>Teaching suggestions including:</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2206" name="Google Shape;2206;p315"/>
          <p:cNvCxnSpPr/>
          <p:nvPr/>
        </p:nvCxnSpPr>
        <p:spPr>
          <a:xfrm>
            <a:off x="7836633" y="771600"/>
            <a:ext cx="51200" cy="4844000"/>
          </a:xfrm>
          <a:prstGeom prst="straightConnector1">
            <a:avLst/>
          </a:prstGeom>
          <a:noFill/>
          <a:ln w="9525" cap="flat" cmpd="sng">
            <a:solidFill>
              <a:schemeClr val="dk2"/>
            </a:solidFill>
            <a:prstDash val="solid"/>
            <a:round/>
            <a:headEnd type="none" w="med" len="med"/>
            <a:tailEnd type="none" w="med" len="med"/>
          </a:ln>
        </p:spPr>
      </p:cxnSp>
      <p:pic>
        <p:nvPicPr>
          <p:cNvPr id="2207" name="Google Shape;2207;p315"/>
          <p:cNvPicPr preferRelativeResize="0"/>
          <p:nvPr/>
        </p:nvPicPr>
        <p:blipFill>
          <a:blip r:embed="rId6">
            <a:alphaModFix/>
          </a:blip>
          <a:stretch>
            <a:fillRect/>
          </a:stretch>
        </p:blipFill>
        <p:spPr>
          <a:xfrm>
            <a:off x="8184484" y="4241301"/>
            <a:ext cx="1637001" cy="16370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D55E-6761-4538-BD73-95E5107E2500}"/>
              </a:ext>
            </a:extLst>
          </p:cNvPr>
          <p:cNvSpPr>
            <a:spLocks noGrp="1"/>
          </p:cNvSpPr>
          <p:nvPr>
            <p:ph type="title"/>
          </p:nvPr>
        </p:nvSpPr>
        <p:spPr/>
        <p:txBody>
          <a:bodyPr>
            <a:normAutofit/>
          </a:bodyPr>
          <a:lstStyle/>
          <a:p>
            <a:r>
              <a:rPr lang="en-US" dirty="0"/>
              <a:t>Dive into the Statistics course</a:t>
            </a:r>
          </a:p>
        </p:txBody>
      </p:sp>
      <p:sp>
        <p:nvSpPr>
          <p:cNvPr id="5" name="Content Placeholder 4">
            <a:extLst>
              <a:ext uri="{FF2B5EF4-FFF2-40B4-BE49-F238E27FC236}">
                <a16:creationId xmlns:a16="http://schemas.microsoft.com/office/drawing/2014/main" id="{4562B70B-B1D2-42F4-AFC5-76EAA01F3F6B}"/>
              </a:ext>
            </a:extLst>
          </p:cNvPr>
          <p:cNvSpPr>
            <a:spLocks noGrp="1"/>
          </p:cNvSpPr>
          <p:nvPr>
            <p:ph idx="1"/>
          </p:nvPr>
        </p:nvSpPr>
        <p:spPr/>
        <p:txBody>
          <a:bodyPr>
            <a:normAutofit/>
          </a:bodyPr>
          <a:lstStyle/>
          <a:p>
            <a:r>
              <a:rPr lang="en-US" sz="2800" dirty="0"/>
              <a:t>COURSE IDs:   </a:t>
            </a:r>
          </a:p>
          <a:p>
            <a:pPr lvl="1"/>
            <a:r>
              <a:rPr lang="en-US" sz="2800" dirty="0"/>
              <a:t>Sullivan-pearson82001   (Interactive Stats 2e)</a:t>
            </a:r>
          </a:p>
          <a:p>
            <a:pPr lvl="1"/>
            <a:r>
              <a:rPr lang="en-US" sz="2800" dirty="0"/>
              <a:t>Sullivan51773  (Statistics 5e)</a:t>
            </a:r>
          </a:p>
          <a:p>
            <a:pPr lvl="1"/>
            <a:endParaRPr lang="en-US" sz="2800" dirty="0"/>
          </a:p>
        </p:txBody>
      </p:sp>
      <p:sp>
        <p:nvSpPr>
          <p:cNvPr id="3" name="Slide Number Placeholder 2">
            <a:extLst>
              <a:ext uri="{FF2B5EF4-FFF2-40B4-BE49-F238E27FC236}">
                <a16:creationId xmlns:a16="http://schemas.microsoft.com/office/drawing/2014/main" id="{0286A29A-5EA0-4E59-927E-9690D1E7EDE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0A73CF5-7BB3-4098-AE5E-BD64968C25ED}" type="slidenum">
              <a:rPr kumimoji="0" lang="en-US" sz="3200" b="0" i="0" u="none" strike="noStrike" kern="1200" cap="all" spc="0" normalizeH="0" baseline="0" noProof="0" smtClean="0">
                <a:ln>
                  <a:noFill/>
                </a:ln>
                <a:solidFill>
                  <a:srgbClr val="B80E0F">
                    <a:lumMod val="50000"/>
                  </a:srgbClr>
                </a:solidFill>
                <a:effectLst/>
                <a:uLnTx/>
                <a:uFillTx/>
                <a:latin typeface="Impact" panose="020B080603090205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3200" b="0" i="0" u="none" strike="noStrike" kern="1200" cap="all" spc="0" normalizeH="0" baseline="0" noProof="0">
              <a:ln>
                <a:noFill/>
              </a:ln>
              <a:solidFill>
                <a:srgbClr val="B80E0F">
                  <a:lumMod val="50000"/>
                </a:srgbClr>
              </a:solidFill>
              <a:effectLst/>
              <a:uLnTx/>
              <a:uFillTx/>
              <a:latin typeface="Impact" panose="020B0806030902050204"/>
              <a:ea typeface="+mn-ea"/>
              <a:cs typeface="+mn-cs"/>
            </a:endParaRPr>
          </a:p>
        </p:txBody>
      </p:sp>
    </p:spTree>
    <p:extLst>
      <p:ext uri="{BB962C8B-B14F-4D97-AF65-F5344CB8AC3E}">
        <p14:creationId xmlns:p14="http://schemas.microsoft.com/office/powerpoint/2010/main" val="670493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5"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9"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1"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5" name="Rectangle 24">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247DBA45-664A-4D50-852D-19517B42E4ED}"/>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3600"/>
              <a:t>Interactive Statistics with Integrated Review</a:t>
            </a:r>
          </a:p>
        </p:txBody>
      </p:sp>
      <p:sp>
        <p:nvSpPr>
          <p:cNvPr id="29" name="Rectangle 28">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AF66D7A6-D0C0-4578-A4C9-E155F8A8B585}"/>
              </a:ext>
            </a:extLst>
          </p:cNvPr>
          <p:cNvSpPr>
            <a:spLocks noGrp="1"/>
          </p:cNvSpPr>
          <p:nvPr>
            <p:ph type="sldNum" sz="quarter" idx="12"/>
          </p:nvPr>
        </p:nvSpPr>
        <p:spPr>
          <a:xfrm>
            <a:off x="3063994" y="5273671"/>
            <a:ext cx="700854" cy="469334"/>
          </a:xfrm>
        </p:spPr>
        <p:txBody>
          <a:bodyPr vert="horz" lIns="91440" tIns="45720" rIns="91440" bIns="45720" rtlCol="0" anchor="ctr">
            <a:normAutofit/>
          </a:bodyPr>
          <a:lstStyle/>
          <a:p>
            <a:pPr algn="r" defTabSz="914400">
              <a:spcAft>
                <a:spcPts val="600"/>
              </a:spcAft>
            </a:pPr>
            <a:fld id="{40A73CF5-7BB3-4098-AE5E-BD64968C25ED}" type="slidenum">
              <a:rPr lang="en-US" sz="2000">
                <a:solidFill>
                  <a:schemeClr val="tx1">
                    <a:lumMod val="75000"/>
                    <a:lumOff val="25000"/>
                  </a:schemeClr>
                </a:solidFill>
              </a:rPr>
              <a:pPr algn="r" defTabSz="914400">
                <a:spcAft>
                  <a:spcPts val="600"/>
                </a:spcAft>
              </a:pPr>
              <a:t>24</a:t>
            </a:fld>
            <a:endParaRPr lang="en-US" sz="2000">
              <a:solidFill>
                <a:schemeClr val="tx1">
                  <a:lumMod val="75000"/>
                  <a:lumOff val="25000"/>
                </a:schemeClr>
              </a:solidFill>
            </a:endParaRPr>
          </a:p>
        </p:txBody>
      </p:sp>
      <p:sp>
        <p:nvSpPr>
          <p:cNvPr id="33" name="Rectangle 32">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tats_IntRvw_Cover">
            <a:extLst>
              <a:ext uri="{FF2B5EF4-FFF2-40B4-BE49-F238E27FC236}">
                <a16:creationId xmlns:a16="http://schemas.microsoft.com/office/drawing/2014/main" id="{08361941-D6C3-4B90-9242-C6CB1D44EABB}"/>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181423" y="684680"/>
            <a:ext cx="4454658" cy="548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619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5"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9"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1"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5" name="Rectangle 24">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AC53F326-0627-4094-A61E-F60D0520C2C2}"/>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6100"/>
              <a:t>Sample material</a:t>
            </a:r>
          </a:p>
        </p:txBody>
      </p:sp>
      <p:sp>
        <p:nvSpPr>
          <p:cNvPr id="29" name="Rectangle 28">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BFF00269-3D64-4A34-9FED-23C13473B5A8}"/>
              </a:ext>
            </a:extLst>
          </p:cNvPr>
          <p:cNvSpPr>
            <a:spLocks noGrp="1"/>
          </p:cNvSpPr>
          <p:nvPr>
            <p:ph type="sldNum" sz="quarter" idx="12"/>
          </p:nvPr>
        </p:nvSpPr>
        <p:spPr>
          <a:xfrm>
            <a:off x="3063994" y="5273671"/>
            <a:ext cx="700854" cy="469334"/>
          </a:xfrm>
        </p:spPr>
        <p:txBody>
          <a:bodyPr vert="horz" lIns="91440" tIns="45720" rIns="91440" bIns="45720" rtlCol="0" anchor="ctr">
            <a:normAutofit/>
          </a:bodyPr>
          <a:lstStyle/>
          <a:p>
            <a:pPr algn="r" defTabSz="914400">
              <a:spcAft>
                <a:spcPts val="600"/>
              </a:spcAft>
            </a:pPr>
            <a:fld id="{40A73CF5-7BB3-4098-AE5E-BD64968C25ED}" type="slidenum">
              <a:rPr lang="en-US" sz="2000">
                <a:solidFill>
                  <a:schemeClr val="tx1">
                    <a:lumMod val="75000"/>
                    <a:lumOff val="25000"/>
                  </a:schemeClr>
                </a:solidFill>
              </a:rPr>
              <a:pPr algn="r" defTabSz="914400">
                <a:spcAft>
                  <a:spcPts val="600"/>
                </a:spcAft>
              </a:pPr>
              <a:t>25</a:t>
            </a:fld>
            <a:endParaRPr lang="en-US" sz="2000">
              <a:solidFill>
                <a:schemeClr val="tx1">
                  <a:lumMod val="75000"/>
                  <a:lumOff val="25000"/>
                </a:schemeClr>
              </a:solidFill>
            </a:endParaRPr>
          </a:p>
        </p:txBody>
      </p:sp>
      <p:sp>
        <p:nvSpPr>
          <p:cNvPr id="33" name="Rectangle 32">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descr="A close up of a person&#10;&#10;Description automatically generated">
            <a:extLst>
              <a:ext uri="{FF2B5EF4-FFF2-40B4-BE49-F238E27FC236}">
                <a16:creationId xmlns:a16="http://schemas.microsoft.com/office/drawing/2014/main" id="{EBE48FF5-6735-426A-B9B8-B9287417FC6A}"/>
              </a:ext>
            </a:extLst>
          </p:cNvPr>
          <p:cNvPicPr>
            <a:picLocks noGrp="1" noChangeAspect="1"/>
          </p:cNvPicPr>
          <p:nvPr>
            <p:ph idx="1"/>
          </p:nvPr>
        </p:nvPicPr>
        <p:blipFill>
          <a:blip r:embed="rId4"/>
          <a:stretch>
            <a:fillRect/>
          </a:stretch>
        </p:blipFill>
        <p:spPr>
          <a:xfrm>
            <a:off x="5321367" y="1959500"/>
            <a:ext cx="6174771" cy="2933017"/>
          </a:xfrm>
          <a:prstGeom prst="rect">
            <a:avLst/>
          </a:prstGeom>
        </p:spPr>
      </p:pic>
    </p:spTree>
    <p:extLst>
      <p:ext uri="{BB962C8B-B14F-4D97-AF65-F5344CB8AC3E}">
        <p14:creationId xmlns:p14="http://schemas.microsoft.com/office/powerpoint/2010/main" val="3418359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2BF96FCB-227C-422A-AA42-6FEFA941D290}"/>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6100"/>
              <a:t>Sample Material</a:t>
            </a:r>
          </a:p>
        </p:txBody>
      </p:sp>
      <p:sp>
        <p:nvSpPr>
          <p:cNvPr id="28" name="Rectangle 27">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A9971F47-6D1B-495B-A661-5D6992D71E96}"/>
              </a:ext>
            </a:extLst>
          </p:cNvPr>
          <p:cNvSpPr>
            <a:spLocks noGrp="1"/>
          </p:cNvSpPr>
          <p:nvPr>
            <p:ph type="sldNum" sz="quarter" idx="12"/>
          </p:nvPr>
        </p:nvSpPr>
        <p:spPr>
          <a:xfrm>
            <a:off x="3063994" y="5273671"/>
            <a:ext cx="700854" cy="469334"/>
          </a:xfrm>
        </p:spPr>
        <p:txBody>
          <a:bodyPr vert="horz" lIns="91440" tIns="45720" rIns="91440" bIns="45720" rtlCol="0" anchor="ctr">
            <a:normAutofit/>
          </a:bodyPr>
          <a:lstStyle/>
          <a:p>
            <a:pPr algn="r" defTabSz="914400">
              <a:spcAft>
                <a:spcPts val="600"/>
              </a:spcAft>
            </a:pPr>
            <a:fld id="{40A73CF5-7BB3-4098-AE5E-BD64968C25ED}" type="slidenum">
              <a:rPr lang="en-US" sz="2000">
                <a:solidFill>
                  <a:schemeClr val="tx1">
                    <a:lumMod val="75000"/>
                    <a:lumOff val="25000"/>
                  </a:schemeClr>
                </a:solidFill>
              </a:rPr>
              <a:pPr algn="r" defTabSz="914400">
                <a:spcAft>
                  <a:spcPts val="600"/>
                </a:spcAft>
              </a:pPr>
              <a:t>26</a:t>
            </a:fld>
            <a:endParaRPr lang="en-US" sz="2000">
              <a:solidFill>
                <a:schemeClr val="tx1">
                  <a:lumMod val="75000"/>
                  <a:lumOff val="25000"/>
                </a:schemeClr>
              </a:solidFill>
            </a:endParaRPr>
          </a:p>
        </p:txBody>
      </p:sp>
      <p:sp>
        <p:nvSpPr>
          <p:cNvPr id="32" name="Rectangle 31">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4A211143-78AB-4BB4-9769-C13524EFB66E}"/>
              </a:ext>
            </a:extLst>
          </p:cNvPr>
          <p:cNvPicPr>
            <a:picLocks noGrp="1" noChangeAspect="1"/>
          </p:cNvPicPr>
          <p:nvPr>
            <p:ph idx="1"/>
          </p:nvPr>
        </p:nvPicPr>
        <p:blipFill>
          <a:blip r:embed="rId4"/>
          <a:stretch>
            <a:fillRect/>
          </a:stretch>
        </p:blipFill>
        <p:spPr>
          <a:xfrm>
            <a:off x="5321367" y="1272558"/>
            <a:ext cx="6174771" cy="4306901"/>
          </a:xfrm>
          <a:prstGeom prst="rect">
            <a:avLst/>
          </a:prstGeom>
        </p:spPr>
      </p:pic>
    </p:spTree>
    <p:extLst>
      <p:ext uri="{BB962C8B-B14F-4D97-AF65-F5344CB8AC3E}">
        <p14:creationId xmlns:p14="http://schemas.microsoft.com/office/powerpoint/2010/main" val="2085205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4"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5"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36"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7"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8"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40" name="Picture 21">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1" name="Rectangle 23">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C168DFB4-3110-4790-8F19-C907D3704A1B}"/>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6100"/>
              <a:t>Sample material</a:t>
            </a:r>
          </a:p>
        </p:txBody>
      </p:sp>
      <p:sp>
        <p:nvSpPr>
          <p:cNvPr id="43" name="Rectangle 27">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4" name="Rectangle 29">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EA90DD35-8225-4A0F-81C8-058C314DF7C1}"/>
              </a:ext>
            </a:extLst>
          </p:cNvPr>
          <p:cNvSpPr>
            <a:spLocks noGrp="1"/>
          </p:cNvSpPr>
          <p:nvPr>
            <p:ph type="sldNum" sz="quarter" idx="12"/>
          </p:nvPr>
        </p:nvSpPr>
        <p:spPr>
          <a:xfrm>
            <a:off x="3063994" y="5273671"/>
            <a:ext cx="700854" cy="469334"/>
          </a:xfrm>
        </p:spPr>
        <p:txBody>
          <a:bodyPr vert="horz" lIns="91440" tIns="45720" rIns="91440" bIns="45720" rtlCol="0" anchor="ctr">
            <a:normAutofit/>
          </a:bodyPr>
          <a:lstStyle/>
          <a:p>
            <a:pPr algn="r" defTabSz="914400">
              <a:spcAft>
                <a:spcPts val="600"/>
              </a:spcAft>
            </a:pPr>
            <a:fld id="{40A73CF5-7BB3-4098-AE5E-BD64968C25ED}" type="slidenum">
              <a:rPr lang="en-US" sz="2000">
                <a:solidFill>
                  <a:schemeClr val="tx1">
                    <a:lumMod val="75000"/>
                    <a:lumOff val="25000"/>
                  </a:schemeClr>
                </a:solidFill>
              </a:rPr>
              <a:pPr algn="r" defTabSz="914400">
                <a:spcAft>
                  <a:spcPts val="600"/>
                </a:spcAft>
              </a:pPr>
              <a:t>27</a:t>
            </a:fld>
            <a:endParaRPr lang="en-US" sz="2000">
              <a:solidFill>
                <a:schemeClr val="tx1">
                  <a:lumMod val="75000"/>
                  <a:lumOff val="25000"/>
                </a:schemeClr>
              </a:solidFill>
            </a:endParaRPr>
          </a:p>
        </p:txBody>
      </p:sp>
      <p:sp>
        <p:nvSpPr>
          <p:cNvPr id="45" name="Rectangle 31">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0EF4C3E2-A892-4FAA-81F5-12CD7D1218A3}"/>
              </a:ext>
            </a:extLst>
          </p:cNvPr>
          <p:cNvPicPr>
            <a:picLocks noGrp="1" noChangeAspect="1"/>
          </p:cNvPicPr>
          <p:nvPr>
            <p:ph idx="1"/>
          </p:nvPr>
        </p:nvPicPr>
        <p:blipFill>
          <a:blip r:embed="rId4"/>
          <a:stretch>
            <a:fillRect/>
          </a:stretch>
        </p:blipFill>
        <p:spPr>
          <a:xfrm>
            <a:off x="5321367" y="1673918"/>
            <a:ext cx="6174771" cy="3504181"/>
          </a:xfrm>
          <a:prstGeom prst="rect">
            <a:avLst/>
          </a:prstGeom>
        </p:spPr>
      </p:pic>
    </p:spTree>
    <p:extLst>
      <p:ext uri="{BB962C8B-B14F-4D97-AF65-F5344CB8AC3E}">
        <p14:creationId xmlns:p14="http://schemas.microsoft.com/office/powerpoint/2010/main" val="845646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45E1512F-AC79-438E-A69F-731437675763}"/>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6100"/>
              <a:t>Sample material</a:t>
            </a:r>
          </a:p>
        </p:txBody>
      </p:sp>
      <p:sp>
        <p:nvSpPr>
          <p:cNvPr id="28" name="Rectangle 27">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2ED61865-2D93-4093-9601-C901464EDF2D}"/>
              </a:ext>
            </a:extLst>
          </p:cNvPr>
          <p:cNvSpPr>
            <a:spLocks noGrp="1"/>
          </p:cNvSpPr>
          <p:nvPr>
            <p:ph type="sldNum" sz="quarter" idx="12"/>
          </p:nvPr>
        </p:nvSpPr>
        <p:spPr>
          <a:xfrm>
            <a:off x="3063994" y="5273671"/>
            <a:ext cx="700854" cy="469334"/>
          </a:xfrm>
        </p:spPr>
        <p:txBody>
          <a:bodyPr vert="horz" lIns="91440" tIns="45720" rIns="91440" bIns="45720" rtlCol="0" anchor="ctr">
            <a:normAutofit/>
          </a:bodyPr>
          <a:lstStyle/>
          <a:p>
            <a:pPr algn="r" defTabSz="914400">
              <a:spcAft>
                <a:spcPts val="600"/>
              </a:spcAft>
            </a:pPr>
            <a:fld id="{40A73CF5-7BB3-4098-AE5E-BD64968C25ED}" type="slidenum">
              <a:rPr lang="en-US" sz="2000">
                <a:solidFill>
                  <a:schemeClr val="tx1">
                    <a:lumMod val="75000"/>
                    <a:lumOff val="25000"/>
                  </a:schemeClr>
                </a:solidFill>
              </a:rPr>
              <a:pPr algn="r" defTabSz="914400">
                <a:spcAft>
                  <a:spcPts val="600"/>
                </a:spcAft>
              </a:pPr>
              <a:t>28</a:t>
            </a:fld>
            <a:endParaRPr lang="en-US" sz="2000">
              <a:solidFill>
                <a:schemeClr val="tx1">
                  <a:lumMod val="75000"/>
                  <a:lumOff val="25000"/>
                </a:schemeClr>
              </a:solidFill>
            </a:endParaRPr>
          </a:p>
        </p:txBody>
      </p:sp>
      <p:sp>
        <p:nvSpPr>
          <p:cNvPr id="32" name="Rectangle 31">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91622D30-FA74-4AFC-A549-91E3C9A6FB7C}"/>
              </a:ext>
            </a:extLst>
          </p:cNvPr>
          <p:cNvPicPr>
            <a:picLocks noGrp="1" noChangeAspect="1"/>
          </p:cNvPicPr>
          <p:nvPr>
            <p:ph idx="1"/>
          </p:nvPr>
        </p:nvPicPr>
        <p:blipFill>
          <a:blip r:embed="rId4"/>
          <a:stretch>
            <a:fillRect/>
          </a:stretch>
        </p:blipFill>
        <p:spPr>
          <a:xfrm>
            <a:off x="5321367" y="1527266"/>
            <a:ext cx="6174771" cy="3797485"/>
          </a:xfrm>
          <a:prstGeom prst="rect">
            <a:avLst/>
          </a:prstGeom>
        </p:spPr>
      </p:pic>
    </p:spTree>
    <p:extLst>
      <p:ext uri="{BB962C8B-B14F-4D97-AF65-F5344CB8AC3E}">
        <p14:creationId xmlns:p14="http://schemas.microsoft.com/office/powerpoint/2010/main" val="2216204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ABDD6BEA-18D3-4495-B780-5EE59289365F}"/>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6100"/>
              <a:t>Sample Material</a:t>
            </a:r>
          </a:p>
        </p:txBody>
      </p:sp>
      <p:sp>
        <p:nvSpPr>
          <p:cNvPr id="28" name="Rectangle 27">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B44F526E-3716-4C5D-BB53-678544DDB034}"/>
              </a:ext>
            </a:extLst>
          </p:cNvPr>
          <p:cNvSpPr>
            <a:spLocks noGrp="1"/>
          </p:cNvSpPr>
          <p:nvPr>
            <p:ph type="sldNum" sz="quarter" idx="12"/>
          </p:nvPr>
        </p:nvSpPr>
        <p:spPr>
          <a:xfrm>
            <a:off x="3063994" y="5273671"/>
            <a:ext cx="700854" cy="469334"/>
          </a:xfrm>
        </p:spPr>
        <p:txBody>
          <a:bodyPr vert="horz" lIns="91440" tIns="45720" rIns="91440" bIns="45720" rtlCol="0" anchor="ctr">
            <a:normAutofit/>
          </a:bodyPr>
          <a:lstStyle/>
          <a:p>
            <a:pPr algn="r" defTabSz="914400">
              <a:spcAft>
                <a:spcPts val="600"/>
              </a:spcAft>
            </a:pPr>
            <a:fld id="{40A73CF5-7BB3-4098-AE5E-BD64968C25ED}" type="slidenum">
              <a:rPr lang="en-US" sz="2000">
                <a:solidFill>
                  <a:schemeClr val="tx1">
                    <a:lumMod val="75000"/>
                    <a:lumOff val="25000"/>
                  </a:schemeClr>
                </a:solidFill>
              </a:rPr>
              <a:pPr algn="r" defTabSz="914400">
                <a:spcAft>
                  <a:spcPts val="600"/>
                </a:spcAft>
              </a:pPr>
              <a:t>29</a:t>
            </a:fld>
            <a:endParaRPr lang="en-US" sz="2000">
              <a:solidFill>
                <a:schemeClr val="tx1">
                  <a:lumMod val="75000"/>
                  <a:lumOff val="25000"/>
                </a:schemeClr>
              </a:solidFill>
            </a:endParaRPr>
          </a:p>
        </p:txBody>
      </p:sp>
      <p:sp>
        <p:nvSpPr>
          <p:cNvPr id="32" name="Rectangle 31">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9FE7CAD6-E55A-4EE5-BF3F-E1FB8836D00B}"/>
              </a:ext>
            </a:extLst>
          </p:cNvPr>
          <p:cNvPicPr>
            <a:picLocks noGrp="1" noChangeAspect="1"/>
          </p:cNvPicPr>
          <p:nvPr>
            <p:ph idx="1"/>
          </p:nvPr>
        </p:nvPicPr>
        <p:blipFill>
          <a:blip r:embed="rId4"/>
          <a:stretch>
            <a:fillRect/>
          </a:stretch>
        </p:blipFill>
        <p:spPr>
          <a:xfrm>
            <a:off x="5321367" y="940664"/>
            <a:ext cx="6174771" cy="4970689"/>
          </a:xfrm>
          <a:prstGeom prst="rect">
            <a:avLst/>
          </a:prstGeom>
        </p:spPr>
      </p:pic>
    </p:spTree>
    <p:extLst>
      <p:ext uri="{BB962C8B-B14F-4D97-AF65-F5344CB8AC3E}">
        <p14:creationId xmlns:p14="http://schemas.microsoft.com/office/powerpoint/2010/main" val="3064784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9733" y="390614"/>
            <a:ext cx="11757941" cy="5345212"/>
          </a:xfrm>
          <a:prstGeom prst="rect">
            <a:avLst/>
          </a:prstGeom>
        </p:spPr>
      </p:pic>
    </p:spTree>
    <p:extLst>
      <p:ext uri="{BB962C8B-B14F-4D97-AF65-F5344CB8AC3E}">
        <p14:creationId xmlns:p14="http://schemas.microsoft.com/office/powerpoint/2010/main" val="2249791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F5E4-96ED-4405-867E-5C2116029DB3}"/>
              </a:ext>
            </a:extLst>
          </p:cNvPr>
          <p:cNvSpPr>
            <a:spLocks noGrp="1"/>
          </p:cNvSpPr>
          <p:nvPr>
            <p:ph type="title"/>
          </p:nvPr>
        </p:nvSpPr>
        <p:spPr/>
        <p:txBody>
          <a:bodyPr/>
          <a:lstStyle/>
          <a:p>
            <a:r>
              <a:rPr lang="en-US" dirty="0"/>
              <a:t>Interactive stats 2/e</a:t>
            </a:r>
          </a:p>
        </p:txBody>
      </p:sp>
      <p:sp>
        <p:nvSpPr>
          <p:cNvPr id="3" name="Content Placeholder 2">
            <a:extLst>
              <a:ext uri="{FF2B5EF4-FFF2-40B4-BE49-F238E27FC236}">
                <a16:creationId xmlns:a16="http://schemas.microsoft.com/office/drawing/2014/main" id="{80090BB3-82CC-419E-9BDD-BA91F56F0D98}"/>
              </a:ext>
            </a:extLst>
          </p:cNvPr>
          <p:cNvSpPr>
            <a:spLocks noGrp="1"/>
          </p:cNvSpPr>
          <p:nvPr>
            <p:ph idx="1"/>
          </p:nvPr>
        </p:nvSpPr>
        <p:spPr/>
        <p:txBody>
          <a:bodyPr>
            <a:normAutofit/>
          </a:bodyPr>
          <a:lstStyle/>
          <a:p>
            <a:r>
              <a:rPr lang="en-US" sz="3200" dirty="0"/>
              <a:t>Flipped classroom using interactive stats with guided notebook. </a:t>
            </a:r>
          </a:p>
          <a:p>
            <a:r>
              <a:rPr lang="en-US" sz="3200" dirty="0"/>
              <a:t>Demo Section 4.1</a:t>
            </a:r>
          </a:p>
          <a:p>
            <a:r>
              <a:rPr lang="en-US" sz="3200" dirty="0"/>
              <a:t>My </a:t>
            </a:r>
            <a:r>
              <a:rPr lang="en-US" sz="3200" dirty="0" err="1"/>
              <a:t>courseID</a:t>
            </a:r>
            <a:r>
              <a:rPr lang="en-US" sz="3200" dirty="0"/>
              <a:t>:  Sullivan-pearson10924</a:t>
            </a:r>
          </a:p>
        </p:txBody>
      </p:sp>
      <p:sp>
        <p:nvSpPr>
          <p:cNvPr id="4" name="Slide Number Placeholder 3">
            <a:extLst>
              <a:ext uri="{FF2B5EF4-FFF2-40B4-BE49-F238E27FC236}">
                <a16:creationId xmlns:a16="http://schemas.microsoft.com/office/drawing/2014/main" id="{9D65DA1E-9AC9-4170-97AF-AD9A679F7B87}"/>
              </a:ext>
            </a:extLst>
          </p:cNvPr>
          <p:cNvSpPr>
            <a:spLocks noGrp="1"/>
          </p:cNvSpPr>
          <p:nvPr>
            <p:ph type="sldNum" sz="quarter" idx="12"/>
          </p:nvPr>
        </p:nvSpPr>
        <p:spPr/>
        <p:txBody>
          <a:bodyPr/>
          <a:lstStyle/>
          <a:p>
            <a:fld id="{40A73CF5-7BB3-4098-AE5E-BD64968C25ED}" type="slidenum">
              <a:rPr lang="en-US" smtClean="0"/>
              <a:t>30</a:t>
            </a:fld>
            <a:endParaRPr lang="en-US"/>
          </a:p>
        </p:txBody>
      </p:sp>
    </p:spTree>
    <p:extLst>
      <p:ext uri="{BB962C8B-B14F-4D97-AF65-F5344CB8AC3E}">
        <p14:creationId xmlns:p14="http://schemas.microsoft.com/office/powerpoint/2010/main" val="3562518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4E11A5-BA9E-4B04-8267-DDCA980C4705}"/>
              </a:ext>
            </a:extLst>
          </p:cNvPr>
          <p:cNvSpPr>
            <a:spLocks noGrp="1"/>
          </p:cNvSpPr>
          <p:nvPr>
            <p:ph type="sldNum" sz="quarter" idx="12"/>
          </p:nvPr>
        </p:nvSpPr>
        <p:spPr/>
        <p:txBody>
          <a:bodyPr/>
          <a:lstStyle/>
          <a:p>
            <a:fld id="{40A73CF5-7BB3-4098-AE5E-BD64968C25ED}" type="slidenum">
              <a:rPr lang="en-US" smtClean="0"/>
              <a:t>31</a:t>
            </a:fld>
            <a:endParaRPr lang="en-US"/>
          </a:p>
        </p:txBody>
      </p:sp>
      <p:pic>
        <p:nvPicPr>
          <p:cNvPr id="5" name="Picture 4">
            <a:extLst>
              <a:ext uri="{FF2B5EF4-FFF2-40B4-BE49-F238E27FC236}">
                <a16:creationId xmlns:a16="http://schemas.microsoft.com/office/drawing/2014/main" id="{795453F4-8BA9-4B5C-AAE9-6D1B1C17C461}"/>
              </a:ext>
            </a:extLst>
          </p:cNvPr>
          <p:cNvPicPr>
            <a:picLocks noChangeAspect="1"/>
          </p:cNvPicPr>
          <p:nvPr/>
        </p:nvPicPr>
        <p:blipFill>
          <a:blip r:embed="rId2"/>
          <a:stretch>
            <a:fillRect/>
          </a:stretch>
        </p:blipFill>
        <p:spPr>
          <a:xfrm>
            <a:off x="2111682" y="2276475"/>
            <a:ext cx="7968635" cy="1152525"/>
          </a:xfrm>
          <a:prstGeom prst="rect">
            <a:avLst/>
          </a:prstGeom>
        </p:spPr>
      </p:pic>
    </p:spTree>
    <p:extLst>
      <p:ext uri="{BB962C8B-B14F-4D97-AF65-F5344CB8AC3E}">
        <p14:creationId xmlns:p14="http://schemas.microsoft.com/office/powerpoint/2010/main" val="3911225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8CDCA-EC58-40B4-9F17-A7B613A32F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DBC44137-B240-488D-B88F-9D266FACA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70FFA344-365C-4944-848F-8B966C335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D73EBEE6-2E8A-47F3-ADCA-5C0A95C36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47525714-3E1C-46F0-A17D-D3BE3D221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B178D758-A5E1-416F-9966-F71730470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2" name="Freeform: Shape 21">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0191"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Shape 25">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802" y="1"/>
            <a:ext cx="8130198"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52B68FD5-A519-4A09-8D70-3C2DFE8E1BC8}"/>
              </a:ext>
            </a:extLst>
          </p:cNvPr>
          <p:cNvSpPr>
            <a:spLocks noGrp="1"/>
          </p:cNvSpPr>
          <p:nvPr>
            <p:ph type="title"/>
          </p:nvPr>
        </p:nvSpPr>
        <p:spPr>
          <a:xfrm>
            <a:off x="4552792" y="1213758"/>
            <a:ext cx="6093596" cy="4430485"/>
          </a:xfrm>
        </p:spPr>
        <p:txBody>
          <a:bodyPr vert="horz" lIns="91440" tIns="45720" rIns="91440" bIns="45720" rtlCol="0" anchor="ctr">
            <a:normAutofit/>
          </a:bodyPr>
          <a:lstStyle/>
          <a:p>
            <a:r>
              <a:rPr lang="en-US" sz="6600"/>
              <a:t>Collaborative classroom</a:t>
            </a:r>
          </a:p>
        </p:txBody>
      </p:sp>
      <p:sp>
        <p:nvSpPr>
          <p:cNvPr id="2" name="Slide Number Placeholder 1">
            <a:extLst>
              <a:ext uri="{FF2B5EF4-FFF2-40B4-BE49-F238E27FC236}">
                <a16:creationId xmlns:a16="http://schemas.microsoft.com/office/drawing/2014/main" id="{EAC965F3-1CF4-4D90-8077-310E9963B2D5}"/>
              </a:ext>
            </a:extLst>
          </p:cNvPr>
          <p:cNvSpPr>
            <a:spLocks noGrp="1"/>
          </p:cNvSpPr>
          <p:nvPr>
            <p:ph type="sldNum" sz="quarter" idx="12"/>
          </p:nvPr>
        </p:nvSpPr>
        <p:spPr>
          <a:xfrm>
            <a:off x="10646388" y="6214533"/>
            <a:ext cx="907186" cy="338667"/>
          </a:xfrm>
        </p:spPr>
        <p:txBody>
          <a:bodyPr vert="horz" lIns="91440" tIns="45720" rIns="91440" bIns="45720" rtlCol="0" anchor="t">
            <a:normAutofit/>
          </a:bodyPr>
          <a:lstStyle/>
          <a:p>
            <a:pPr algn="r">
              <a:spcAft>
                <a:spcPts val="600"/>
              </a:spcAft>
            </a:pPr>
            <a:fld id="{40A73CF5-7BB3-4098-AE5E-BD64968C25ED}" type="slidenum">
              <a:rPr lang="en-US" sz="1400" kern="1200" cap="all" baseline="0">
                <a:solidFill>
                  <a:schemeClr val="tx1">
                    <a:lumMod val="75000"/>
                    <a:lumOff val="25000"/>
                  </a:schemeClr>
                </a:solidFill>
                <a:latin typeface="+mn-lt"/>
                <a:ea typeface="+mn-ea"/>
                <a:cs typeface="+mn-cs"/>
              </a:rPr>
              <a:pPr algn="r">
                <a:spcAft>
                  <a:spcPts val="600"/>
                </a:spcAft>
              </a:pPr>
              <a:t>32</a:t>
            </a:fld>
            <a:endParaRPr lang="en-US" sz="1400" kern="1200" cap="all" baseline="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2836878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8"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40"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2"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4"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46"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useBgFill="1">
        <p:nvSpPr>
          <p:cNvPr id="48" name="Rectangle 47">
            <a:extLst>
              <a:ext uri="{FF2B5EF4-FFF2-40B4-BE49-F238E27FC236}">
                <a16:creationId xmlns:a16="http://schemas.microsoft.com/office/drawing/2014/main" id="{9EB9FA3F-CAB0-4533-9364-224CEC6FF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1073A-5622-43C3-84C2-71AF7D287A7F}"/>
              </a:ext>
            </a:extLst>
          </p:cNvPr>
          <p:cNvSpPr>
            <a:spLocks noGrp="1"/>
          </p:cNvSpPr>
          <p:nvPr>
            <p:ph type="title"/>
          </p:nvPr>
        </p:nvSpPr>
        <p:spPr>
          <a:xfrm>
            <a:off x="691547" y="4519749"/>
            <a:ext cx="10805790" cy="1270279"/>
          </a:xfrm>
        </p:spPr>
        <p:txBody>
          <a:bodyPr vert="horz" lIns="91440" tIns="45720" rIns="91440" bIns="45720" rtlCol="0" anchor="b">
            <a:normAutofit/>
          </a:bodyPr>
          <a:lstStyle/>
          <a:p>
            <a:pPr algn="ctr"/>
            <a:r>
              <a:rPr lang="en-US" sz="4100"/>
              <a:t>Results at JJC (Elementary Statistics)</a:t>
            </a:r>
            <a:br>
              <a:rPr lang="en-US" sz="4100"/>
            </a:br>
            <a:r>
              <a:rPr lang="en-US" sz="4100"/>
              <a:t>Fall, 2016 thru Fall, 2018</a:t>
            </a:r>
          </a:p>
        </p:txBody>
      </p:sp>
      <p:sp>
        <p:nvSpPr>
          <p:cNvPr id="50" name="5-Point Star 31">
            <a:extLst>
              <a:ext uri="{FF2B5EF4-FFF2-40B4-BE49-F238E27FC236}">
                <a16:creationId xmlns:a16="http://schemas.microsoft.com/office/drawing/2014/main" id="{42B0C1BF-5CB1-40DA-9A22-5452B5469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15FB5098-886C-4982-80F3-82B20D7BDEEF}"/>
              </a:ext>
            </a:extLst>
          </p:cNvPr>
          <p:cNvPicPr>
            <a:picLocks noChangeAspect="1"/>
          </p:cNvPicPr>
          <p:nvPr/>
        </p:nvPicPr>
        <p:blipFill>
          <a:blip r:embed="rId5"/>
          <a:stretch>
            <a:fillRect/>
          </a:stretch>
        </p:blipFill>
        <p:spPr>
          <a:xfrm>
            <a:off x="1657275" y="227276"/>
            <a:ext cx="9231541" cy="4292472"/>
          </a:xfrm>
          <a:prstGeom prst="rect">
            <a:avLst/>
          </a:prstGeom>
        </p:spPr>
      </p:pic>
    </p:spTree>
    <p:extLst>
      <p:ext uri="{BB962C8B-B14F-4D97-AF65-F5344CB8AC3E}">
        <p14:creationId xmlns:p14="http://schemas.microsoft.com/office/powerpoint/2010/main" val="2395371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6709" y="100419"/>
            <a:ext cx="9165390" cy="523160"/>
          </a:xfrm>
          <a:prstGeom prst="rect">
            <a:avLst/>
          </a:prstGeom>
          <a:noFill/>
        </p:spPr>
        <p:txBody>
          <a:bodyPr wrap="square" lIns="91378" tIns="45690" rIns="91378" bIns="45690" rtlCol="0">
            <a:spAutoFit/>
          </a:bodyPr>
          <a:lstStyle/>
          <a:p>
            <a:pPr algn="ctr" defTabSz="456893"/>
            <a:r>
              <a:rPr lang="en-US" sz="2800" dirty="0">
                <a:solidFill>
                  <a:schemeClr val="tx1">
                    <a:lumMod val="75000"/>
                  </a:schemeClr>
                </a:solidFill>
                <a:latin typeface="+mj-lt"/>
                <a:ea typeface="Helvetica"/>
                <a:cs typeface="Avenir Heavy"/>
                <a:sym typeface="Helvetica"/>
              </a:rPr>
              <a:t>A Challenge of Co-</a:t>
            </a:r>
            <a:r>
              <a:rPr lang="en-US" sz="2800" dirty="0" err="1">
                <a:solidFill>
                  <a:schemeClr val="tx1">
                    <a:lumMod val="75000"/>
                  </a:schemeClr>
                </a:solidFill>
                <a:latin typeface="+mj-lt"/>
                <a:ea typeface="Helvetica"/>
                <a:cs typeface="Avenir Heavy"/>
                <a:sym typeface="Helvetica"/>
              </a:rPr>
              <a:t>Req</a:t>
            </a:r>
            <a:r>
              <a:rPr lang="en-US" sz="2800" dirty="0">
                <a:solidFill>
                  <a:schemeClr val="tx1">
                    <a:lumMod val="75000"/>
                  </a:schemeClr>
                </a:solidFill>
                <a:latin typeface="+mj-lt"/>
                <a:ea typeface="Helvetica"/>
                <a:cs typeface="Avenir Heavy"/>
                <a:sym typeface="Helvetica"/>
              </a:rPr>
              <a:t>: Tennessee Community Colleges</a:t>
            </a:r>
          </a:p>
        </p:txBody>
      </p:sp>
      <p:sp>
        <p:nvSpPr>
          <p:cNvPr id="3" name="Content Placeholder 7"/>
          <p:cNvSpPr txBox="1">
            <a:spLocks/>
          </p:cNvSpPr>
          <p:nvPr/>
        </p:nvSpPr>
        <p:spPr>
          <a:xfrm>
            <a:off x="110705" y="5590429"/>
            <a:ext cx="8534400" cy="508000"/>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2800" kern="1200">
                <a:solidFill>
                  <a:srgbClr val="333F4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F4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33F4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33F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Aft>
                <a:spcPts val="600"/>
              </a:spcAft>
              <a:buNone/>
            </a:pPr>
            <a:br>
              <a:rPr lang="en-US" sz="1800" dirty="0"/>
            </a:br>
            <a:r>
              <a:rPr lang="en-US" sz="1500" dirty="0"/>
              <a:t>Adapted from TBR Brief #3: </a:t>
            </a:r>
            <a:r>
              <a:rPr lang="en-US" sz="1500" i="1" dirty="0"/>
              <a:t>Co-requisite Remediation Full Implementation 2015-16</a:t>
            </a:r>
            <a:endParaRPr lang="en-US" sz="1500" dirty="0"/>
          </a:p>
        </p:txBody>
      </p:sp>
      <p:graphicFrame>
        <p:nvGraphicFramePr>
          <p:cNvPr id="8" name="Chart 509"/>
          <p:cNvGraphicFramePr/>
          <p:nvPr>
            <p:extLst>
              <p:ext uri="{D42A27DB-BD31-4B8C-83A1-F6EECF244321}">
                <p14:modId xmlns:p14="http://schemas.microsoft.com/office/powerpoint/2010/main" val="332687806"/>
              </p:ext>
            </p:extLst>
          </p:nvPr>
        </p:nvGraphicFramePr>
        <p:xfrm>
          <a:off x="1911528" y="581811"/>
          <a:ext cx="7610622" cy="520035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45055" y="939840"/>
            <a:ext cx="800219" cy="4038234"/>
          </a:xfrm>
          <a:prstGeom prst="rect">
            <a:avLst/>
          </a:prstGeom>
          <a:noFill/>
        </p:spPr>
        <p:txBody>
          <a:bodyPr vert="vert270" wrap="square" rtlCol="0">
            <a:spAutoFit/>
          </a:bodyPr>
          <a:lstStyle/>
          <a:p>
            <a:pPr algn="ctr"/>
            <a:r>
              <a:rPr lang="en-US" sz="2000" dirty="0">
                <a:solidFill>
                  <a:srgbClr val="262F36"/>
                </a:solidFill>
                <a:latin typeface="Helvetica"/>
                <a:cs typeface="Helvetica"/>
              </a:rPr>
              <a:t>Earned hours as a percentage </a:t>
            </a:r>
            <a:br>
              <a:rPr lang="en-US" sz="2000" dirty="0">
                <a:solidFill>
                  <a:srgbClr val="262F36"/>
                </a:solidFill>
                <a:latin typeface="Helvetica"/>
                <a:cs typeface="Helvetica"/>
              </a:rPr>
            </a:br>
            <a:r>
              <a:rPr lang="en-US" sz="2000" dirty="0">
                <a:solidFill>
                  <a:srgbClr val="262F36"/>
                </a:solidFill>
                <a:latin typeface="Helvetica"/>
                <a:cs typeface="Helvetica"/>
              </a:rPr>
              <a:t>of  attempted hours</a:t>
            </a:r>
          </a:p>
        </p:txBody>
      </p:sp>
      <p:grpSp>
        <p:nvGrpSpPr>
          <p:cNvPr id="10" name="Group 9"/>
          <p:cNvGrpSpPr/>
          <p:nvPr/>
        </p:nvGrpSpPr>
        <p:grpSpPr>
          <a:xfrm>
            <a:off x="8384875" y="189894"/>
            <a:ext cx="3373962" cy="1392786"/>
            <a:chOff x="4989936" y="732562"/>
            <a:chExt cx="3601760" cy="1226376"/>
          </a:xfrm>
        </p:grpSpPr>
        <p:sp>
          <p:nvSpPr>
            <p:cNvPr id="4" name="TextBox 3"/>
            <p:cNvSpPr txBox="1"/>
            <p:nvPr/>
          </p:nvSpPr>
          <p:spPr>
            <a:xfrm>
              <a:off x="6686696" y="902710"/>
              <a:ext cx="1905000" cy="841554"/>
            </a:xfrm>
            <a:prstGeom prst="rect">
              <a:avLst/>
            </a:prstGeom>
            <a:noFill/>
          </p:spPr>
          <p:txBody>
            <a:bodyPr wrap="square" rtlCol="0">
              <a:spAutoFit/>
            </a:bodyPr>
            <a:lstStyle/>
            <a:p>
              <a:pPr algn="ctr"/>
              <a:r>
                <a:rPr lang="en-US" dirty="0"/>
                <a:t>52% of students passed </a:t>
              </a:r>
              <a:br>
                <a:rPr lang="en-US" dirty="0"/>
              </a:br>
              <a:r>
                <a:rPr lang="en-US" dirty="0"/>
                <a:t>both courses</a:t>
              </a:r>
            </a:p>
          </p:txBody>
        </p:sp>
        <p:sp>
          <p:nvSpPr>
            <p:cNvPr id="5" name="Donut 4"/>
            <p:cNvSpPr/>
            <p:nvPr/>
          </p:nvSpPr>
          <p:spPr>
            <a:xfrm>
              <a:off x="6653649" y="732562"/>
              <a:ext cx="1917699" cy="1123657"/>
            </a:xfrm>
            <a:prstGeom prst="donut">
              <a:avLst>
                <a:gd name="adj" fmla="val 128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7" name="Straight Arrow Connector 6"/>
            <p:cNvCxnSpPr>
              <a:cxnSpLocks/>
              <a:stCxn id="5" idx="3"/>
            </p:cNvCxnSpPr>
            <p:nvPr/>
          </p:nvCxnSpPr>
          <p:spPr>
            <a:xfrm flipH="1">
              <a:off x="4989936" y="1691663"/>
              <a:ext cx="1944553" cy="2672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8428010" y="3909081"/>
            <a:ext cx="1943099" cy="1206499"/>
            <a:chOff x="7327901" y="4165600"/>
            <a:chExt cx="1943099" cy="1206499"/>
          </a:xfrm>
        </p:grpSpPr>
        <p:sp>
          <p:nvSpPr>
            <p:cNvPr id="12" name="TextBox 11"/>
            <p:cNvSpPr txBox="1"/>
            <p:nvPr/>
          </p:nvSpPr>
          <p:spPr>
            <a:xfrm>
              <a:off x="7391401" y="4384913"/>
              <a:ext cx="1866900" cy="923330"/>
            </a:xfrm>
            <a:prstGeom prst="rect">
              <a:avLst/>
            </a:prstGeom>
            <a:noFill/>
          </p:spPr>
          <p:txBody>
            <a:bodyPr wrap="square" rtlCol="0">
              <a:spAutoFit/>
            </a:bodyPr>
            <a:lstStyle/>
            <a:p>
              <a:pPr algn="ctr"/>
              <a:r>
                <a:rPr lang="en-US" dirty="0"/>
                <a:t>36% of students failed </a:t>
              </a:r>
              <a:br>
                <a:rPr lang="en-US" dirty="0"/>
              </a:br>
              <a:r>
                <a:rPr lang="en-US" dirty="0"/>
                <a:t>both courses</a:t>
              </a:r>
            </a:p>
          </p:txBody>
        </p:sp>
        <p:sp>
          <p:nvSpPr>
            <p:cNvPr id="13" name="Donut 12"/>
            <p:cNvSpPr/>
            <p:nvPr/>
          </p:nvSpPr>
          <p:spPr>
            <a:xfrm>
              <a:off x="7353301" y="4270246"/>
              <a:ext cx="1917699" cy="1101853"/>
            </a:xfrm>
            <a:prstGeom prst="donut">
              <a:avLst>
                <a:gd name="adj" fmla="val 128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4" name="Straight Arrow Connector 13"/>
            <p:cNvCxnSpPr>
              <a:stCxn id="13" idx="1"/>
            </p:cNvCxnSpPr>
            <p:nvPr/>
          </p:nvCxnSpPr>
          <p:spPr>
            <a:xfrm flipH="1" flipV="1">
              <a:off x="7327901" y="4165600"/>
              <a:ext cx="306241" cy="2660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8428010" y="1549016"/>
            <a:ext cx="1917699" cy="1123658"/>
            <a:chOff x="7213600" y="692442"/>
            <a:chExt cx="1917699" cy="1123658"/>
          </a:xfrm>
        </p:grpSpPr>
        <p:sp>
          <p:nvSpPr>
            <p:cNvPr id="16" name="TextBox 15"/>
            <p:cNvSpPr txBox="1"/>
            <p:nvPr/>
          </p:nvSpPr>
          <p:spPr>
            <a:xfrm>
              <a:off x="7251700" y="781709"/>
              <a:ext cx="1866900" cy="923330"/>
            </a:xfrm>
            <a:prstGeom prst="rect">
              <a:avLst/>
            </a:prstGeom>
            <a:noFill/>
          </p:spPr>
          <p:txBody>
            <a:bodyPr wrap="square" rtlCol="0">
              <a:spAutoFit/>
            </a:bodyPr>
            <a:lstStyle/>
            <a:p>
              <a:pPr algn="ctr"/>
              <a:r>
                <a:rPr lang="en-US" dirty="0"/>
                <a:t>3% of students passed only the</a:t>
              </a:r>
              <a:br>
                <a:rPr lang="en-US" dirty="0"/>
              </a:br>
              <a:r>
                <a:rPr lang="en-US" dirty="0"/>
                <a:t>credit course</a:t>
              </a:r>
            </a:p>
          </p:txBody>
        </p:sp>
        <p:sp>
          <p:nvSpPr>
            <p:cNvPr id="17" name="Donut 16"/>
            <p:cNvSpPr/>
            <p:nvPr/>
          </p:nvSpPr>
          <p:spPr>
            <a:xfrm>
              <a:off x="7213600" y="692442"/>
              <a:ext cx="1917699" cy="1123657"/>
            </a:xfrm>
            <a:prstGeom prst="donut">
              <a:avLst>
                <a:gd name="adj" fmla="val 128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8" name="Straight Arrow Connector 17"/>
            <p:cNvCxnSpPr>
              <a:stCxn id="17" idx="3"/>
            </p:cNvCxnSpPr>
            <p:nvPr/>
          </p:nvCxnSpPr>
          <p:spPr>
            <a:xfrm flipH="1">
              <a:off x="7213601" y="1651543"/>
              <a:ext cx="280840" cy="1645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8839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0B6EF5-34B2-4A8B-93AB-8D8E66EADC91}"/>
              </a:ext>
            </a:extLst>
          </p:cNvPr>
          <p:cNvSpPr>
            <a:spLocks noGrp="1"/>
          </p:cNvSpPr>
          <p:nvPr>
            <p:ph type="title"/>
          </p:nvPr>
        </p:nvSpPr>
        <p:spPr/>
        <p:txBody>
          <a:bodyPr>
            <a:normAutofit fontScale="90000"/>
          </a:bodyPr>
          <a:lstStyle/>
          <a:p>
            <a:pPr algn="ctr"/>
            <a:r>
              <a:rPr lang="en-US" dirty="0"/>
              <a:t>College ready </a:t>
            </a:r>
            <a:br>
              <a:rPr lang="en-US" dirty="0"/>
            </a:br>
            <a:br>
              <a:rPr lang="en-US" dirty="0"/>
            </a:br>
            <a:r>
              <a:rPr lang="en-US" dirty="0"/>
              <a:t>versus </a:t>
            </a:r>
            <a:br>
              <a:rPr lang="en-US" dirty="0"/>
            </a:br>
            <a:br>
              <a:rPr lang="en-US" dirty="0"/>
            </a:br>
            <a:r>
              <a:rPr lang="en-US" dirty="0"/>
              <a:t>academically ready</a:t>
            </a:r>
          </a:p>
        </p:txBody>
      </p:sp>
    </p:spTree>
    <p:extLst>
      <p:ext uri="{BB962C8B-B14F-4D97-AF65-F5344CB8AC3E}">
        <p14:creationId xmlns:p14="http://schemas.microsoft.com/office/powerpoint/2010/main" val="746146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3F3E3E-1924-476E-B17C-64F191A66DE9}"/>
              </a:ext>
            </a:extLst>
          </p:cNvPr>
          <p:cNvSpPr>
            <a:spLocks noGrp="1"/>
          </p:cNvSpPr>
          <p:nvPr>
            <p:ph type="title"/>
          </p:nvPr>
        </p:nvSpPr>
        <p:spPr/>
        <p:txBody>
          <a:bodyPr/>
          <a:lstStyle/>
          <a:p>
            <a:r>
              <a:rPr lang="en-US" dirty="0"/>
              <a:t>Miscellaneous advice</a:t>
            </a:r>
          </a:p>
        </p:txBody>
      </p:sp>
      <p:sp>
        <p:nvSpPr>
          <p:cNvPr id="6" name="Content Placeholder 5">
            <a:extLst>
              <a:ext uri="{FF2B5EF4-FFF2-40B4-BE49-F238E27FC236}">
                <a16:creationId xmlns:a16="http://schemas.microsoft.com/office/drawing/2014/main" id="{29B0A4B1-58E9-4C4A-BA1A-BEC491221FF2}"/>
              </a:ext>
            </a:extLst>
          </p:cNvPr>
          <p:cNvSpPr>
            <a:spLocks noGrp="1"/>
          </p:cNvSpPr>
          <p:nvPr>
            <p:ph idx="1"/>
          </p:nvPr>
        </p:nvSpPr>
        <p:spPr/>
        <p:txBody>
          <a:bodyPr/>
          <a:lstStyle/>
          <a:p>
            <a:r>
              <a:rPr lang="en-US" dirty="0"/>
              <a:t>Teach organizational skills (note taking and homework organization)</a:t>
            </a:r>
          </a:p>
          <a:p>
            <a:r>
              <a:rPr lang="en-US" dirty="0"/>
              <a:t>Failure is the key to growth (ray </a:t>
            </a:r>
            <a:r>
              <a:rPr lang="en-US" dirty="0" err="1"/>
              <a:t>dalio</a:t>
            </a:r>
            <a:r>
              <a:rPr lang="en-US" dirty="0"/>
              <a:t> from </a:t>
            </a:r>
            <a:r>
              <a:rPr lang="en-US" i="1" dirty="0"/>
              <a:t>principles</a:t>
            </a:r>
            <a:r>
              <a:rPr lang="en-US" dirty="0"/>
              <a:t>  </a:t>
            </a:r>
            <a:r>
              <a:rPr lang="en-US" dirty="0" err="1"/>
              <a:t>pg</a:t>
            </a:r>
            <a:r>
              <a:rPr lang="en-US" dirty="0"/>
              <a:t> 37)</a:t>
            </a:r>
          </a:p>
          <a:p>
            <a:r>
              <a:rPr lang="en-US" dirty="0"/>
              <a:t>Practice exams with mastery homework</a:t>
            </a:r>
          </a:p>
          <a:p>
            <a:r>
              <a:rPr lang="en-US" dirty="0"/>
              <a:t>Time management/time expectations</a:t>
            </a:r>
          </a:p>
          <a:p>
            <a:r>
              <a:rPr lang="en-US" dirty="0"/>
              <a:t>Brain development</a:t>
            </a:r>
          </a:p>
          <a:p>
            <a:r>
              <a:rPr lang="en-US" dirty="0"/>
              <a:t>Constant emails</a:t>
            </a:r>
          </a:p>
        </p:txBody>
      </p:sp>
      <p:sp>
        <p:nvSpPr>
          <p:cNvPr id="4" name="Slide Number Placeholder 3">
            <a:extLst>
              <a:ext uri="{FF2B5EF4-FFF2-40B4-BE49-F238E27FC236}">
                <a16:creationId xmlns:a16="http://schemas.microsoft.com/office/drawing/2014/main" id="{1B38A30E-2856-4D2B-AED5-372209F61BAF}"/>
              </a:ext>
            </a:extLst>
          </p:cNvPr>
          <p:cNvSpPr>
            <a:spLocks noGrp="1"/>
          </p:cNvSpPr>
          <p:nvPr>
            <p:ph type="sldNum" sz="quarter" idx="12"/>
          </p:nvPr>
        </p:nvSpPr>
        <p:spPr/>
        <p:txBody>
          <a:bodyPr/>
          <a:lstStyle/>
          <a:p>
            <a:fld id="{40A73CF5-7BB3-4098-AE5E-BD64968C25ED}" type="slidenum">
              <a:rPr lang="en-US" smtClean="0"/>
              <a:t>36</a:t>
            </a:fld>
            <a:endParaRPr lang="en-US"/>
          </a:p>
        </p:txBody>
      </p:sp>
    </p:spTree>
    <p:extLst>
      <p:ext uri="{BB962C8B-B14F-4D97-AF65-F5344CB8AC3E}">
        <p14:creationId xmlns:p14="http://schemas.microsoft.com/office/powerpoint/2010/main" val="687717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3531" y="155373"/>
            <a:ext cx="11067898" cy="5749837"/>
          </a:xfrm>
          <a:prstGeom prst="rect">
            <a:avLst/>
          </a:prstGeom>
        </p:spPr>
      </p:pic>
    </p:spTree>
    <p:extLst>
      <p:ext uri="{BB962C8B-B14F-4D97-AF65-F5344CB8AC3E}">
        <p14:creationId xmlns:p14="http://schemas.microsoft.com/office/powerpoint/2010/main" val="215095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F3B50A-8544-43AE-B096-3917F852BCC5}"/>
              </a:ext>
            </a:extLst>
          </p:cNvPr>
          <p:cNvPicPr>
            <a:picLocks noChangeAspect="1"/>
          </p:cNvPicPr>
          <p:nvPr/>
        </p:nvPicPr>
        <p:blipFill>
          <a:blip r:embed="rId3"/>
          <a:stretch>
            <a:fillRect/>
          </a:stretch>
        </p:blipFill>
        <p:spPr>
          <a:xfrm>
            <a:off x="544530" y="355946"/>
            <a:ext cx="4864965" cy="4955352"/>
          </a:xfrm>
          <a:prstGeom prst="rect">
            <a:avLst/>
          </a:prstGeom>
        </p:spPr>
      </p:pic>
      <p:sp>
        <p:nvSpPr>
          <p:cNvPr id="4" name="Title 3">
            <a:extLst>
              <a:ext uri="{FF2B5EF4-FFF2-40B4-BE49-F238E27FC236}">
                <a16:creationId xmlns:a16="http://schemas.microsoft.com/office/drawing/2014/main" id="{5E671E58-C835-4A90-AC2C-F88043CC8A86}"/>
              </a:ext>
            </a:extLst>
          </p:cNvPr>
          <p:cNvSpPr>
            <a:spLocks noGrp="1"/>
          </p:cNvSpPr>
          <p:nvPr>
            <p:ph type="title"/>
          </p:nvPr>
        </p:nvSpPr>
        <p:spPr>
          <a:xfrm>
            <a:off x="5409495" y="355946"/>
            <a:ext cx="6384170" cy="1049235"/>
          </a:xfrm>
        </p:spPr>
        <p:txBody>
          <a:bodyPr/>
          <a:lstStyle/>
          <a:p>
            <a:r>
              <a:rPr lang="en-US" dirty="0"/>
              <a:t>What’s the problem? </a:t>
            </a:r>
          </a:p>
        </p:txBody>
      </p:sp>
      <p:sp>
        <p:nvSpPr>
          <p:cNvPr id="5" name="TextBox 4">
            <a:extLst>
              <a:ext uri="{FF2B5EF4-FFF2-40B4-BE49-F238E27FC236}">
                <a16:creationId xmlns:a16="http://schemas.microsoft.com/office/drawing/2014/main" id="{8FADD3DC-B5B4-4571-AA3A-A8827D882F87}"/>
              </a:ext>
            </a:extLst>
          </p:cNvPr>
          <p:cNvSpPr txBox="1"/>
          <p:nvPr/>
        </p:nvSpPr>
        <p:spPr>
          <a:xfrm>
            <a:off x="5508343" y="4664967"/>
            <a:ext cx="5813248" cy="646331"/>
          </a:xfrm>
          <a:prstGeom prst="rect">
            <a:avLst/>
          </a:prstGeom>
          <a:noFill/>
        </p:spPr>
        <p:txBody>
          <a:bodyPr wrap="square" rtlCol="0">
            <a:spAutoFit/>
          </a:bodyPr>
          <a:lstStyle/>
          <a:p>
            <a:r>
              <a:rPr lang="en-US" dirty="0"/>
              <a:t>Source:  Community College Research Center's What We Know About Developmental Education Outcomes.</a:t>
            </a:r>
          </a:p>
        </p:txBody>
      </p:sp>
    </p:spTree>
    <p:extLst>
      <p:ext uri="{BB962C8B-B14F-4D97-AF65-F5344CB8AC3E}">
        <p14:creationId xmlns:p14="http://schemas.microsoft.com/office/powerpoint/2010/main" val="411468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E745-EA58-4B29-9A48-687CC4CF7D48}"/>
              </a:ext>
            </a:extLst>
          </p:cNvPr>
          <p:cNvSpPr>
            <a:spLocks noGrp="1"/>
          </p:cNvSpPr>
          <p:nvPr>
            <p:ph type="title"/>
          </p:nvPr>
        </p:nvSpPr>
        <p:spPr>
          <a:xfrm>
            <a:off x="2741396" y="384901"/>
            <a:ext cx="6885617" cy="1151965"/>
          </a:xfrm>
        </p:spPr>
        <p:txBody>
          <a:bodyPr/>
          <a:lstStyle/>
          <a:p>
            <a:r>
              <a:rPr lang="en-US" dirty="0"/>
              <a:t>Incorrect placement?</a:t>
            </a:r>
          </a:p>
        </p:txBody>
      </p:sp>
      <p:pic>
        <p:nvPicPr>
          <p:cNvPr id="4" name="Picture 3">
            <a:extLst>
              <a:ext uri="{FF2B5EF4-FFF2-40B4-BE49-F238E27FC236}">
                <a16:creationId xmlns:a16="http://schemas.microsoft.com/office/drawing/2014/main" id="{51E14FCA-19DE-4035-B8A7-CF9789D4E552}"/>
              </a:ext>
            </a:extLst>
          </p:cNvPr>
          <p:cNvPicPr>
            <a:picLocks noChangeAspect="1"/>
          </p:cNvPicPr>
          <p:nvPr/>
        </p:nvPicPr>
        <p:blipFill>
          <a:blip r:embed="rId3"/>
          <a:stretch>
            <a:fillRect/>
          </a:stretch>
        </p:blipFill>
        <p:spPr>
          <a:xfrm>
            <a:off x="2137155" y="1796381"/>
            <a:ext cx="8339198" cy="3471888"/>
          </a:xfrm>
          <a:prstGeom prst="rect">
            <a:avLst/>
          </a:prstGeom>
        </p:spPr>
      </p:pic>
      <p:sp>
        <p:nvSpPr>
          <p:cNvPr id="12" name="Rectangle 11">
            <a:extLst>
              <a:ext uri="{FF2B5EF4-FFF2-40B4-BE49-F238E27FC236}">
                <a16:creationId xmlns:a16="http://schemas.microsoft.com/office/drawing/2014/main" id="{C3084939-AA1F-4628-A4D8-FE4EC4F4EB08}"/>
              </a:ext>
            </a:extLst>
          </p:cNvPr>
          <p:cNvSpPr/>
          <p:nvPr/>
        </p:nvSpPr>
        <p:spPr>
          <a:xfrm>
            <a:off x="622169" y="5268269"/>
            <a:ext cx="10560547" cy="369332"/>
          </a:xfrm>
          <a:prstGeom prst="rect">
            <a:avLst/>
          </a:prstGeom>
        </p:spPr>
        <p:txBody>
          <a:bodyPr wrap="square">
            <a:spAutoFit/>
          </a:bodyPr>
          <a:lstStyle/>
          <a:p>
            <a:r>
              <a:rPr lang="en-US" dirty="0"/>
              <a:t>https://ccrc.tc.columbia.edu/media/k2/attachments/moving-beyond-placement-test-multiple-measures.pdf</a:t>
            </a:r>
          </a:p>
        </p:txBody>
      </p:sp>
    </p:spTree>
    <p:extLst>
      <p:ext uri="{BB962C8B-B14F-4D97-AF65-F5344CB8AC3E}">
        <p14:creationId xmlns:p14="http://schemas.microsoft.com/office/powerpoint/2010/main" val="265185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Problem? </a:t>
            </a:r>
          </a:p>
        </p:txBody>
      </p:sp>
      <p:sp>
        <p:nvSpPr>
          <p:cNvPr id="3" name="Content Placeholder 2"/>
          <p:cNvSpPr>
            <a:spLocks noGrp="1"/>
          </p:cNvSpPr>
          <p:nvPr>
            <p:ph idx="1"/>
          </p:nvPr>
        </p:nvSpPr>
        <p:spPr/>
        <p:txBody>
          <a:bodyPr>
            <a:normAutofit/>
          </a:bodyPr>
          <a:lstStyle/>
          <a:p>
            <a:r>
              <a:rPr lang="en-US" sz="2800" dirty="0"/>
              <a:t>The Data from </a:t>
            </a:r>
            <a:r>
              <a:rPr lang="en-US" sz="2800" dirty="0">
                <a:hlinkClick r:id="rId3"/>
              </a:rPr>
              <a:t>Complete College America</a:t>
            </a:r>
            <a:endParaRPr lang="en-US" sz="2800" dirty="0"/>
          </a:p>
        </p:txBody>
      </p:sp>
    </p:spTree>
    <p:extLst>
      <p:ext uri="{BB962C8B-B14F-4D97-AF65-F5344CB8AC3E}">
        <p14:creationId xmlns:p14="http://schemas.microsoft.com/office/powerpoint/2010/main" val="114922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Solutions</a:t>
            </a:r>
          </a:p>
        </p:txBody>
      </p:sp>
      <p:sp>
        <p:nvSpPr>
          <p:cNvPr id="3" name="Content Placeholder 2"/>
          <p:cNvSpPr>
            <a:spLocks noGrp="1"/>
          </p:cNvSpPr>
          <p:nvPr>
            <p:ph idx="1"/>
          </p:nvPr>
        </p:nvSpPr>
        <p:spPr/>
        <p:txBody>
          <a:bodyPr>
            <a:normAutofit lnSpcReduction="10000"/>
          </a:bodyPr>
          <a:lstStyle/>
          <a:p>
            <a:r>
              <a:rPr lang="en-US" sz="2400" dirty="0"/>
              <a:t>Emporium-Style Remediation</a:t>
            </a:r>
          </a:p>
          <a:p>
            <a:r>
              <a:rPr lang="en-US" sz="2400" dirty="0"/>
              <a:t>Modules – only present material needed by student</a:t>
            </a:r>
          </a:p>
          <a:p>
            <a:r>
              <a:rPr lang="en-US" sz="2400" dirty="0"/>
              <a:t>Developmental Math over multiple semesters</a:t>
            </a:r>
          </a:p>
          <a:p>
            <a:r>
              <a:rPr lang="en-US" sz="2400" dirty="0"/>
              <a:t>Boot Camps to Improve Scores on Placement Test</a:t>
            </a:r>
          </a:p>
          <a:p>
            <a:r>
              <a:rPr lang="en-US" sz="2400" dirty="0"/>
              <a:t>Aligned Pre-requisite Courses</a:t>
            </a:r>
          </a:p>
          <a:p>
            <a:r>
              <a:rPr lang="en-US" sz="2400" dirty="0"/>
              <a:t>Co-Requisites</a:t>
            </a:r>
          </a:p>
        </p:txBody>
      </p:sp>
    </p:spTree>
    <p:extLst>
      <p:ext uri="{BB962C8B-B14F-4D97-AF65-F5344CB8AC3E}">
        <p14:creationId xmlns:p14="http://schemas.microsoft.com/office/powerpoint/2010/main" val="2493884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Co-Requisite Remediation? </a:t>
            </a:r>
          </a:p>
        </p:txBody>
      </p:sp>
      <p:sp>
        <p:nvSpPr>
          <p:cNvPr id="3" name="Content Placeholder 2"/>
          <p:cNvSpPr>
            <a:spLocks noGrp="1"/>
          </p:cNvSpPr>
          <p:nvPr>
            <p:ph idx="1"/>
          </p:nvPr>
        </p:nvSpPr>
        <p:spPr/>
        <p:txBody>
          <a:bodyPr>
            <a:normAutofit/>
          </a:bodyPr>
          <a:lstStyle/>
          <a:p>
            <a:r>
              <a:rPr lang="en-US" sz="2800" dirty="0"/>
              <a:t>Co-requisite remediation is an approach to developmental education that places students in entry-level college courses while they simultaneously receive remedial academic support. </a:t>
            </a:r>
          </a:p>
        </p:txBody>
      </p:sp>
    </p:spTree>
    <p:extLst>
      <p:ext uri="{BB962C8B-B14F-4D97-AF65-F5344CB8AC3E}">
        <p14:creationId xmlns:p14="http://schemas.microsoft.com/office/powerpoint/2010/main" val="8946676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1_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1784</Words>
  <Application>Microsoft Office PowerPoint</Application>
  <PresentationFormat>Widescreen</PresentationFormat>
  <Paragraphs>261</Paragraphs>
  <Slides>36</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Batang</vt:lpstr>
      <vt:lpstr>Arial</vt:lpstr>
      <vt:lpstr>Calibri</vt:lpstr>
      <vt:lpstr>Helvetica</vt:lpstr>
      <vt:lpstr>Impact</vt:lpstr>
      <vt:lpstr>Open Sans</vt:lpstr>
      <vt:lpstr>Times New Roman</vt:lpstr>
      <vt:lpstr>Main Event</vt:lpstr>
      <vt:lpstr>1_Pearson</vt:lpstr>
      <vt:lpstr>My experiences with corequisite college algebra and statistics</vt:lpstr>
      <vt:lpstr>What’s the  problem?</vt:lpstr>
      <vt:lpstr>PowerPoint Presentation</vt:lpstr>
      <vt:lpstr>PowerPoint Presentation</vt:lpstr>
      <vt:lpstr>What’s the problem? </vt:lpstr>
      <vt:lpstr>Incorrect placement?</vt:lpstr>
      <vt:lpstr>What’s the Problem? </vt:lpstr>
      <vt:lpstr>Potential Solutions</vt:lpstr>
      <vt:lpstr>What Is Co-Requisite Remediation? </vt:lpstr>
      <vt:lpstr>Why Co-Requisite?</vt:lpstr>
      <vt:lpstr>Best Practices of a co-req</vt:lpstr>
      <vt:lpstr>Coreqs at Joliet Junior College</vt:lpstr>
      <vt:lpstr>Student Selection</vt:lpstr>
      <vt:lpstr>Dive into the college algebra course</vt:lpstr>
      <vt:lpstr>Support Course </vt:lpstr>
      <vt:lpstr>Ch: R Elementary Algebra Review</vt:lpstr>
      <vt:lpstr>Preparing for the Chapter</vt:lpstr>
      <vt:lpstr>Step 1: Learn &amp; Quick Check</vt:lpstr>
      <vt:lpstr>Step 2: Homework</vt:lpstr>
      <vt:lpstr>Study Skills for Mathematics</vt:lpstr>
      <vt:lpstr>Study Skills for Mathematics</vt:lpstr>
      <vt:lpstr>Classroom Activities</vt:lpstr>
      <vt:lpstr>Dive into the Statistics course</vt:lpstr>
      <vt:lpstr>Interactive Statistics with Integrated Review</vt:lpstr>
      <vt:lpstr>Sample material</vt:lpstr>
      <vt:lpstr>Sample Material</vt:lpstr>
      <vt:lpstr>Sample material</vt:lpstr>
      <vt:lpstr>Sample material</vt:lpstr>
      <vt:lpstr>Sample Material</vt:lpstr>
      <vt:lpstr>Interactive stats 2/e</vt:lpstr>
      <vt:lpstr>PowerPoint Presentation</vt:lpstr>
      <vt:lpstr>Collaborative classroom</vt:lpstr>
      <vt:lpstr>Results at JJC (Elementary Statistics) Fall, 2016 thru Fall, 2018</vt:lpstr>
      <vt:lpstr>PowerPoint Presentation</vt:lpstr>
      <vt:lpstr>College ready   versus   academically ready</vt:lpstr>
      <vt:lpstr>Miscellaneous advice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Flipping the CoRequisite statistics course</dc:title>
  <dc:creator>Michael Sullivan</dc:creator>
  <cp:lastModifiedBy>Sullivan, Michael</cp:lastModifiedBy>
  <cp:revision>14</cp:revision>
  <dcterms:created xsi:type="dcterms:W3CDTF">2019-03-13T18:31:41Z</dcterms:created>
  <dcterms:modified xsi:type="dcterms:W3CDTF">2019-10-31T12:18:27Z</dcterms:modified>
</cp:coreProperties>
</file>